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1"/>
  </p:notesMasterIdLst>
  <p:handoutMasterIdLst>
    <p:handoutMasterId r:id="rId22"/>
  </p:handoutMasterIdLst>
  <p:sldIdLst>
    <p:sldId id="256" r:id="rId5"/>
    <p:sldId id="257" r:id="rId6"/>
    <p:sldId id="258" r:id="rId7"/>
    <p:sldId id="259" r:id="rId8"/>
    <p:sldId id="290" r:id="rId9"/>
    <p:sldId id="260" r:id="rId10"/>
    <p:sldId id="266" r:id="rId11"/>
    <p:sldId id="284" r:id="rId12"/>
    <p:sldId id="285" r:id="rId13"/>
    <p:sldId id="287" r:id="rId14"/>
    <p:sldId id="286" r:id="rId15"/>
    <p:sldId id="288" r:id="rId16"/>
    <p:sldId id="289" r:id="rId17"/>
    <p:sldId id="283" r:id="rId18"/>
    <p:sldId id="275" r:id="rId19"/>
    <p:sldId id="276"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2DC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84" autoAdjust="0"/>
    <p:restoredTop sz="94641" autoAdjust="0"/>
  </p:normalViewPr>
  <p:slideViewPr>
    <p:cSldViewPr snapToGrid="0">
      <p:cViewPr varScale="1">
        <p:scale>
          <a:sx n="71" d="100"/>
          <a:sy n="71" d="100"/>
        </p:scale>
        <p:origin x="696" y="66"/>
      </p:cViewPr>
      <p:guideLst/>
    </p:cSldViewPr>
  </p:slideViewPr>
  <p:outlineViewPr>
    <p:cViewPr>
      <p:scale>
        <a:sx n="33" d="100"/>
        <a:sy n="33" d="100"/>
      </p:scale>
      <p:origin x="0" y="-21773"/>
    </p:cViewPr>
  </p:outlin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handoutMaster" Target="handoutMasters/handoutMaster1.xml"/><Relationship Id="rId27" Type="http://schemas.microsoft.com/office/2018/10/relationships/authors" Targe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D1A5C42-4636-4A6A-9001-CA7CD97B08E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9CC57720-6EA2-4C0E-AB19-0A22BCDB839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37D70DC-E6D5-4048-8AC5-67F4E92F0736}" type="datetimeFigureOut">
              <a:rPr lang="en-US" smtClean="0"/>
              <a:t>12/4/2022</a:t>
            </a:fld>
            <a:endParaRPr lang="en-US" dirty="0"/>
          </a:p>
        </p:txBody>
      </p:sp>
      <p:sp>
        <p:nvSpPr>
          <p:cNvPr id="4" name="Footer Placeholder 3">
            <a:extLst>
              <a:ext uri="{FF2B5EF4-FFF2-40B4-BE49-F238E27FC236}">
                <a16:creationId xmlns:a16="http://schemas.microsoft.com/office/drawing/2014/main" id="{E34AC616-D2D2-4742-9683-2A537932A10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6A7EE012-E187-4EEE-9C2F-2125BF40862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481155F-8354-4019-9356-1A95703B072D}" type="slidenum">
              <a:rPr lang="en-US" smtClean="0"/>
              <a:t>‹#›</a:t>
            </a:fld>
            <a:endParaRPr lang="en-US" dirty="0"/>
          </a:p>
        </p:txBody>
      </p:sp>
    </p:spTree>
    <p:extLst>
      <p:ext uri="{BB962C8B-B14F-4D97-AF65-F5344CB8AC3E}">
        <p14:creationId xmlns:p14="http://schemas.microsoft.com/office/powerpoint/2010/main" val="259460597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A56C02F-3406-42DD-8956-B66C2D710E25}" type="datetimeFigureOut">
              <a:rPr lang="en-US" smtClean="0"/>
              <a:t>12/4/2022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071D96E-4CA2-485E-9EE5-CEB7143ACC3B}" type="slidenum">
              <a:rPr lang="en-US" smtClean="0"/>
              <a:t>‹#›</a:t>
            </a:fld>
            <a:endParaRPr lang="en-US" dirty="0"/>
          </a:p>
        </p:txBody>
      </p:sp>
    </p:spTree>
    <p:extLst>
      <p:ext uri="{BB962C8B-B14F-4D97-AF65-F5344CB8AC3E}">
        <p14:creationId xmlns:p14="http://schemas.microsoft.com/office/powerpoint/2010/main" val="35111850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E7FFE5B-C2CA-473D-8FCA-B26579CCBAAF}"/>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8" name="Picture Placeholder 7">
            <a:extLst>
              <a:ext uri="{FF2B5EF4-FFF2-40B4-BE49-F238E27FC236}">
                <a16:creationId xmlns:a16="http://schemas.microsoft.com/office/drawing/2014/main" id="{5FF4BA3E-4135-4F80-B1C8-C84CDF7C54AB}"/>
              </a:ext>
            </a:extLst>
          </p:cNvPr>
          <p:cNvSpPr>
            <a:spLocks noGrp="1"/>
          </p:cNvSpPr>
          <p:nvPr>
            <p:ph type="pic" sz="quarter" idx="13" hasCustomPrompt="1"/>
          </p:nvPr>
        </p:nvSpPr>
        <p:spPr>
          <a:xfrm flipH="1">
            <a:off x="752100" y="739303"/>
            <a:ext cx="6825035" cy="5379395"/>
          </a:xfrm>
        </p:spPr>
        <p:txBody>
          <a:bodyPr/>
          <a:lstStyle>
            <a:lvl1pPr marL="0" indent="0" algn="ctr">
              <a:buNone/>
              <a:defRPr>
                <a:solidFill>
                  <a:schemeClr val="bg1"/>
                </a:solidFill>
              </a:defRPr>
            </a:lvl1pPr>
          </a:lstStyle>
          <a:p>
            <a:r>
              <a:rPr lang="en-US" dirty="0"/>
              <a:t>Click to add photo</a:t>
            </a:r>
          </a:p>
        </p:txBody>
      </p:sp>
      <p:sp>
        <p:nvSpPr>
          <p:cNvPr id="2" name="Title 1">
            <a:extLst>
              <a:ext uri="{FF2B5EF4-FFF2-40B4-BE49-F238E27FC236}">
                <a16:creationId xmlns:a16="http://schemas.microsoft.com/office/drawing/2014/main" id="{D5CAABB7-A562-4A3F-9DDF-2CE3D13726D1}"/>
              </a:ext>
            </a:extLst>
          </p:cNvPr>
          <p:cNvSpPr>
            <a:spLocks noGrp="1"/>
          </p:cNvSpPr>
          <p:nvPr>
            <p:ph type="title" hasCustomPrompt="1"/>
          </p:nvPr>
        </p:nvSpPr>
        <p:spPr>
          <a:xfrm>
            <a:off x="6322977" y="1663435"/>
            <a:ext cx="5869021" cy="2003898"/>
          </a:xfrm>
          <a:solidFill>
            <a:schemeClr val="accent2">
              <a:alpha val="80000"/>
            </a:schemeClr>
          </a:solidFill>
        </p:spPr>
        <p:txBody>
          <a:bodyPr lIns="557784" tIns="530352" anchor="t">
            <a:noAutofit/>
          </a:bodyPr>
          <a:lstStyle>
            <a:lvl1pPr algn="l">
              <a:lnSpc>
                <a:spcPct val="80000"/>
              </a:lnSpc>
              <a:defRPr sz="5400" cap="all" spc="400" baseline="0">
                <a:ln w="19050">
                  <a:solidFill>
                    <a:schemeClr val="accent5"/>
                  </a:solidFill>
                </a:ln>
              </a:defRPr>
            </a:lvl1pPr>
          </a:lstStyle>
          <a:p>
            <a:r>
              <a:rPr lang="en-US" dirty="0"/>
              <a:t>Click to add title</a:t>
            </a:r>
          </a:p>
        </p:txBody>
      </p:sp>
      <p:sp>
        <p:nvSpPr>
          <p:cNvPr id="14" name="Text Placeholder 17">
            <a:extLst>
              <a:ext uri="{FF2B5EF4-FFF2-40B4-BE49-F238E27FC236}">
                <a16:creationId xmlns:a16="http://schemas.microsoft.com/office/drawing/2014/main" id="{D15807FE-36E0-49EF-93A4-5B9AD83871B6}"/>
              </a:ext>
            </a:extLst>
          </p:cNvPr>
          <p:cNvSpPr>
            <a:spLocks noGrp="1"/>
          </p:cNvSpPr>
          <p:nvPr>
            <p:ph type="body" sz="quarter" idx="15" hasCustomPrompt="1"/>
          </p:nvPr>
        </p:nvSpPr>
        <p:spPr>
          <a:xfrm>
            <a:off x="6822159" y="2878246"/>
            <a:ext cx="4925188" cy="339247"/>
          </a:xfrm>
        </p:spPr>
        <p:txBody>
          <a:bodyPr>
            <a:noAutofit/>
          </a:bodyPr>
          <a:lstStyle>
            <a:lvl1pPr marL="0" indent="0" algn="l">
              <a:buNone/>
              <a:defRPr sz="2400" spc="100" baseline="0">
                <a:solidFill>
                  <a:schemeClr val="accent5"/>
                </a:solidFill>
              </a:defRPr>
            </a:lvl1pPr>
          </a:lstStyle>
          <a:p>
            <a:pPr lvl="0"/>
            <a:r>
              <a:rPr lang="en-US"/>
              <a:t>Click to add name</a:t>
            </a:r>
          </a:p>
        </p:txBody>
      </p:sp>
    </p:spTree>
    <p:extLst>
      <p:ext uri="{BB962C8B-B14F-4D97-AF65-F5344CB8AC3E}">
        <p14:creationId xmlns:p14="http://schemas.microsoft.com/office/powerpoint/2010/main" val="3523516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arket Comparison">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E6D8EB4-0AAB-4C86-96ED-AB74FA56A674}"/>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10" name="Picture Placeholder 7">
            <a:extLst>
              <a:ext uri="{FF2B5EF4-FFF2-40B4-BE49-F238E27FC236}">
                <a16:creationId xmlns:a16="http://schemas.microsoft.com/office/drawing/2014/main" id="{5DEE423F-FC4A-461D-8AA7-F7C14B806664}"/>
              </a:ext>
            </a:extLst>
          </p:cNvPr>
          <p:cNvSpPr>
            <a:spLocks noGrp="1"/>
          </p:cNvSpPr>
          <p:nvPr>
            <p:ph type="pic" sz="quarter" idx="13" hasCustomPrompt="1"/>
          </p:nvPr>
        </p:nvSpPr>
        <p:spPr>
          <a:xfrm>
            <a:off x="0" y="0"/>
            <a:ext cx="5334461" cy="6867376"/>
          </a:xfrm>
        </p:spPr>
        <p:txBody>
          <a:bodyPr/>
          <a:lstStyle>
            <a:lvl1pPr marL="0" indent="0" algn="ctr">
              <a:buNone/>
              <a:defRPr>
                <a:solidFill>
                  <a:schemeClr val="bg1"/>
                </a:solidFill>
              </a:defRPr>
            </a:lvl1pPr>
          </a:lstStyle>
          <a:p>
            <a:r>
              <a:rPr lang="en-US" dirty="0"/>
              <a:t>Click to add photo</a:t>
            </a:r>
          </a:p>
        </p:txBody>
      </p:sp>
      <p:sp>
        <p:nvSpPr>
          <p:cNvPr id="4" name="Date Placeholder 3">
            <a:extLst>
              <a:ext uri="{FF2B5EF4-FFF2-40B4-BE49-F238E27FC236}">
                <a16:creationId xmlns:a16="http://schemas.microsoft.com/office/drawing/2014/main" id="{A77D30EC-51F8-4EBE-9AC8-349D6E064E20}"/>
              </a:ext>
            </a:extLst>
          </p:cNvPr>
          <p:cNvSpPr>
            <a:spLocks noGrp="1"/>
          </p:cNvSpPr>
          <p:nvPr>
            <p:ph type="dt" sz="half" idx="10"/>
          </p:nvPr>
        </p:nvSpPr>
        <p:spPr/>
        <p:txBody>
          <a:bodyPr/>
          <a:lstStyle/>
          <a:p>
            <a:r>
              <a:rPr lang="en-US" dirty="0"/>
              <a:t>8/06/20XX</a:t>
            </a:r>
          </a:p>
        </p:txBody>
      </p:sp>
      <p:sp>
        <p:nvSpPr>
          <p:cNvPr id="14" name="Text Placeholder 10">
            <a:extLst>
              <a:ext uri="{FF2B5EF4-FFF2-40B4-BE49-F238E27FC236}">
                <a16:creationId xmlns:a16="http://schemas.microsoft.com/office/drawing/2014/main" id="{9EF7FC71-AF21-4CDA-8E86-E05EB4F1C442}"/>
              </a:ext>
            </a:extLst>
          </p:cNvPr>
          <p:cNvSpPr>
            <a:spLocks noGrp="1"/>
          </p:cNvSpPr>
          <p:nvPr>
            <p:ph type="body" sz="quarter" idx="18" hasCustomPrompt="1"/>
          </p:nvPr>
        </p:nvSpPr>
        <p:spPr>
          <a:xfrm>
            <a:off x="6353468" y="3260492"/>
            <a:ext cx="1152144" cy="768096"/>
          </a:xfrm>
          <a:prstGeom prst="rect">
            <a:avLst/>
          </a:prstGeom>
          <a:ln w="28575">
            <a:solidFill>
              <a:schemeClr val="accent5">
                <a:lumMod val="40000"/>
                <a:lumOff val="60000"/>
              </a:schemeClr>
            </a:solidFill>
          </a:ln>
        </p:spPr>
        <p:txBody>
          <a:bodyPr anchor="ctr"/>
          <a:lstStyle>
            <a:lvl1pPr marL="0" indent="0" algn="ctr">
              <a:buNone/>
              <a:defRPr sz="2400" cap="all" spc="100" baseline="0">
                <a:solidFill>
                  <a:schemeClr val="accent5">
                    <a:lumMod val="20000"/>
                    <a:lumOff val="80000"/>
                  </a:schemeClr>
                </a:solidFill>
                <a:latin typeface="+mj-lt"/>
              </a:defRPr>
            </a:lvl1pPr>
          </a:lstStyle>
          <a:p>
            <a:pPr lvl="0"/>
            <a:r>
              <a:rPr lang="en-US" dirty="0"/>
              <a:t>$2B</a:t>
            </a:r>
          </a:p>
        </p:txBody>
      </p:sp>
      <p:sp>
        <p:nvSpPr>
          <p:cNvPr id="5" name="Footer Placeholder 4">
            <a:extLst>
              <a:ext uri="{FF2B5EF4-FFF2-40B4-BE49-F238E27FC236}">
                <a16:creationId xmlns:a16="http://schemas.microsoft.com/office/drawing/2014/main" id="{9FE21B81-6A13-47D5-AD62-B1B0E4868044}"/>
              </a:ext>
            </a:extLst>
          </p:cNvPr>
          <p:cNvSpPr>
            <a:spLocks noGrp="1"/>
          </p:cNvSpPr>
          <p:nvPr>
            <p:ph type="ftr" sz="quarter" idx="11"/>
          </p:nvPr>
        </p:nvSpPr>
        <p:spPr/>
        <p:txBody>
          <a:bodyPr/>
          <a:lstStyle/>
          <a:p>
            <a:r>
              <a:rPr lang="en-US" dirty="0"/>
              <a:t>PITCH DECK</a:t>
            </a:r>
          </a:p>
        </p:txBody>
      </p:sp>
      <p:sp>
        <p:nvSpPr>
          <p:cNvPr id="6" name="Slide Number Placeholder 5">
            <a:extLst>
              <a:ext uri="{FF2B5EF4-FFF2-40B4-BE49-F238E27FC236}">
                <a16:creationId xmlns:a16="http://schemas.microsoft.com/office/drawing/2014/main" id="{E12BB476-8DFF-468F-B950-1F980EB4D5CD}"/>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16" name="Text Placeholder 10">
            <a:extLst>
              <a:ext uri="{FF2B5EF4-FFF2-40B4-BE49-F238E27FC236}">
                <a16:creationId xmlns:a16="http://schemas.microsoft.com/office/drawing/2014/main" id="{BF893A53-04CF-497B-9C3D-502C92BA0DAE}"/>
              </a:ext>
            </a:extLst>
          </p:cNvPr>
          <p:cNvSpPr>
            <a:spLocks noGrp="1"/>
          </p:cNvSpPr>
          <p:nvPr>
            <p:ph type="body" sz="quarter" idx="20" hasCustomPrompt="1"/>
          </p:nvPr>
        </p:nvSpPr>
        <p:spPr>
          <a:xfrm>
            <a:off x="6353467" y="4773463"/>
            <a:ext cx="1152144" cy="768096"/>
          </a:xfrm>
          <a:prstGeom prst="rect">
            <a:avLst/>
          </a:prstGeom>
          <a:ln w="28575">
            <a:solidFill>
              <a:schemeClr val="accent5">
                <a:lumMod val="40000"/>
                <a:lumOff val="60000"/>
              </a:schemeClr>
            </a:solidFill>
          </a:ln>
        </p:spPr>
        <p:txBody>
          <a:bodyPr anchor="ctr"/>
          <a:lstStyle>
            <a:lvl1pPr marL="0" indent="0" algn="ctr">
              <a:buNone/>
              <a:defRPr sz="2400" cap="all" spc="100" baseline="0">
                <a:solidFill>
                  <a:schemeClr val="accent5">
                    <a:lumMod val="20000"/>
                    <a:lumOff val="80000"/>
                  </a:schemeClr>
                </a:solidFill>
                <a:latin typeface="+mj-lt"/>
              </a:defRPr>
            </a:lvl1pPr>
          </a:lstStyle>
          <a:p>
            <a:pPr lvl="0"/>
            <a:r>
              <a:rPr lang="en-US" dirty="0"/>
              <a:t>$1B</a:t>
            </a:r>
          </a:p>
        </p:txBody>
      </p:sp>
      <p:sp>
        <p:nvSpPr>
          <p:cNvPr id="11" name="Text Placeholder 10">
            <a:extLst>
              <a:ext uri="{FF2B5EF4-FFF2-40B4-BE49-F238E27FC236}">
                <a16:creationId xmlns:a16="http://schemas.microsoft.com/office/drawing/2014/main" id="{58BD5CDD-220E-41E0-82DD-820C0D834A48}"/>
              </a:ext>
            </a:extLst>
          </p:cNvPr>
          <p:cNvSpPr>
            <a:spLocks noGrp="1"/>
          </p:cNvSpPr>
          <p:nvPr>
            <p:ph type="body" sz="quarter" idx="27" hasCustomPrompt="1"/>
          </p:nvPr>
        </p:nvSpPr>
        <p:spPr>
          <a:xfrm>
            <a:off x="7817970" y="1609772"/>
            <a:ext cx="3365003" cy="1171533"/>
          </a:xfrm>
          <a:prstGeom prst="rect">
            <a:avLst/>
          </a:prstGeom>
        </p:spPr>
        <p:txBody>
          <a:bodyPr anchor="t">
            <a:noAutofit/>
          </a:bodyPr>
          <a:lstStyle>
            <a:lvl1pPr marL="0" indent="0" algn="l">
              <a:lnSpc>
                <a:spcPct val="125000"/>
              </a:lnSpc>
              <a:spcBef>
                <a:spcPts val="500"/>
              </a:spcBef>
              <a:buNone/>
              <a:defRPr sz="1400" cap="none" spc="100" baseline="0">
                <a:solidFill>
                  <a:schemeClr val="bg1"/>
                </a:solidFill>
                <a:latin typeface="+mn-lt"/>
              </a:defRPr>
            </a:lvl1pPr>
          </a:lstStyle>
          <a:p>
            <a:pPr lvl="0"/>
            <a:r>
              <a:rPr lang="en-US" dirty="0"/>
              <a:t>Click to add text</a:t>
            </a:r>
          </a:p>
        </p:txBody>
      </p:sp>
      <p:sp>
        <p:nvSpPr>
          <p:cNvPr id="12" name="Text Placeholder 10">
            <a:extLst>
              <a:ext uri="{FF2B5EF4-FFF2-40B4-BE49-F238E27FC236}">
                <a16:creationId xmlns:a16="http://schemas.microsoft.com/office/drawing/2014/main" id="{253384AB-173D-4216-A221-BFA565FC127C}"/>
              </a:ext>
            </a:extLst>
          </p:cNvPr>
          <p:cNvSpPr>
            <a:spLocks noGrp="1"/>
          </p:cNvSpPr>
          <p:nvPr>
            <p:ph type="body" sz="quarter" idx="16" hasCustomPrompt="1"/>
          </p:nvPr>
        </p:nvSpPr>
        <p:spPr>
          <a:xfrm>
            <a:off x="6347375" y="1747520"/>
            <a:ext cx="1152144" cy="768096"/>
          </a:xfrm>
          <a:prstGeom prst="rect">
            <a:avLst/>
          </a:prstGeom>
          <a:ln w="28575">
            <a:solidFill>
              <a:schemeClr val="accent5">
                <a:lumMod val="40000"/>
                <a:lumOff val="60000"/>
              </a:schemeClr>
            </a:solidFill>
          </a:ln>
        </p:spPr>
        <p:txBody>
          <a:bodyPr anchor="ctr"/>
          <a:lstStyle>
            <a:lvl1pPr marL="0" indent="0" algn="ctr">
              <a:buNone/>
              <a:defRPr sz="2400" cap="all" spc="100" baseline="0">
                <a:solidFill>
                  <a:schemeClr val="accent5">
                    <a:lumMod val="20000"/>
                    <a:lumOff val="80000"/>
                  </a:schemeClr>
                </a:solidFill>
                <a:latin typeface="+mj-lt"/>
              </a:defRPr>
            </a:lvl1pPr>
          </a:lstStyle>
          <a:p>
            <a:pPr lvl="0"/>
            <a:r>
              <a:rPr lang="en-US" dirty="0"/>
              <a:t>$3B</a:t>
            </a:r>
          </a:p>
        </p:txBody>
      </p:sp>
      <p:sp>
        <p:nvSpPr>
          <p:cNvPr id="20" name="Text Placeholder 10">
            <a:extLst>
              <a:ext uri="{FF2B5EF4-FFF2-40B4-BE49-F238E27FC236}">
                <a16:creationId xmlns:a16="http://schemas.microsoft.com/office/drawing/2014/main" id="{45638026-D669-4C2A-82A4-5F35D27DCA4D}"/>
              </a:ext>
            </a:extLst>
          </p:cNvPr>
          <p:cNvSpPr>
            <a:spLocks noGrp="1"/>
          </p:cNvSpPr>
          <p:nvPr>
            <p:ph type="body" sz="quarter" idx="28" hasCustomPrompt="1"/>
          </p:nvPr>
        </p:nvSpPr>
        <p:spPr>
          <a:xfrm>
            <a:off x="7817970" y="3129515"/>
            <a:ext cx="3365003" cy="1170432"/>
          </a:xfrm>
          <a:prstGeom prst="rect">
            <a:avLst/>
          </a:prstGeom>
        </p:spPr>
        <p:txBody>
          <a:bodyPr anchor="t">
            <a:noAutofit/>
          </a:bodyPr>
          <a:lstStyle>
            <a:lvl1pPr marL="0" indent="0" algn="l">
              <a:lnSpc>
                <a:spcPct val="125000"/>
              </a:lnSpc>
              <a:spcBef>
                <a:spcPts val="500"/>
              </a:spcBef>
              <a:buNone/>
              <a:defRPr sz="1400" cap="none" spc="100" baseline="0">
                <a:solidFill>
                  <a:schemeClr val="bg1"/>
                </a:solidFill>
                <a:latin typeface="+mn-lt"/>
              </a:defRPr>
            </a:lvl1pPr>
          </a:lstStyle>
          <a:p>
            <a:pPr lvl="0"/>
            <a:r>
              <a:rPr lang="en-US" dirty="0"/>
              <a:t>Click to add text</a:t>
            </a:r>
          </a:p>
        </p:txBody>
      </p:sp>
      <p:sp>
        <p:nvSpPr>
          <p:cNvPr id="21" name="Text Placeholder 10">
            <a:extLst>
              <a:ext uri="{FF2B5EF4-FFF2-40B4-BE49-F238E27FC236}">
                <a16:creationId xmlns:a16="http://schemas.microsoft.com/office/drawing/2014/main" id="{A19EAA97-D0F2-464B-8450-83BF202CECF3}"/>
              </a:ext>
            </a:extLst>
          </p:cNvPr>
          <p:cNvSpPr>
            <a:spLocks noGrp="1"/>
          </p:cNvSpPr>
          <p:nvPr>
            <p:ph type="body" sz="quarter" idx="29" hasCustomPrompt="1"/>
          </p:nvPr>
        </p:nvSpPr>
        <p:spPr>
          <a:xfrm>
            <a:off x="7817970" y="4648156"/>
            <a:ext cx="3365003" cy="1170432"/>
          </a:xfrm>
          <a:prstGeom prst="rect">
            <a:avLst/>
          </a:prstGeom>
        </p:spPr>
        <p:txBody>
          <a:bodyPr anchor="t">
            <a:noAutofit/>
          </a:bodyPr>
          <a:lstStyle>
            <a:lvl1pPr marL="0" indent="0" algn="l">
              <a:lnSpc>
                <a:spcPct val="125000"/>
              </a:lnSpc>
              <a:spcBef>
                <a:spcPts val="500"/>
              </a:spcBef>
              <a:buNone/>
              <a:defRPr sz="1400" cap="none" spc="100" baseline="0">
                <a:solidFill>
                  <a:schemeClr val="bg1"/>
                </a:solidFill>
                <a:latin typeface="+mn-lt"/>
              </a:defRPr>
            </a:lvl1pPr>
          </a:lstStyle>
          <a:p>
            <a:pPr lvl="0"/>
            <a:r>
              <a:rPr lang="en-US" dirty="0"/>
              <a:t>Click to add text</a:t>
            </a:r>
          </a:p>
        </p:txBody>
      </p:sp>
      <p:sp>
        <p:nvSpPr>
          <p:cNvPr id="2" name="Title 1">
            <a:extLst>
              <a:ext uri="{FF2B5EF4-FFF2-40B4-BE49-F238E27FC236}">
                <a16:creationId xmlns:a16="http://schemas.microsoft.com/office/drawing/2014/main" id="{5DFF2174-FDCE-466A-8A4C-06AD6CAA4401}"/>
              </a:ext>
            </a:extLst>
          </p:cNvPr>
          <p:cNvSpPr>
            <a:spLocks noGrp="1"/>
          </p:cNvSpPr>
          <p:nvPr>
            <p:ph type="title" hasCustomPrompt="1"/>
          </p:nvPr>
        </p:nvSpPr>
        <p:spPr>
          <a:xfrm>
            <a:off x="6207016" y="746631"/>
            <a:ext cx="5184648" cy="466344"/>
          </a:xfrm>
        </p:spPr>
        <p:txBody>
          <a:bodyPr>
            <a:noAutofit/>
          </a:bodyPr>
          <a:lstStyle>
            <a:lvl1pPr>
              <a:lnSpc>
                <a:spcPct val="100000"/>
              </a:lnSpc>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9723222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Our Competition">
    <p:bg>
      <p:bgPr>
        <a:solidFill>
          <a:schemeClr val="bg2">
            <a:lumMod val="10000"/>
          </a:schemeClr>
        </a:solidFill>
        <a:effectLst/>
      </p:bgPr>
    </p:bg>
    <p:spTree>
      <p:nvGrpSpPr>
        <p:cNvPr id="1" name=""/>
        <p:cNvGrpSpPr/>
        <p:nvPr/>
      </p:nvGrpSpPr>
      <p:grpSpPr>
        <a:xfrm>
          <a:off x="0" y="0"/>
          <a:ext cx="0" cy="0"/>
          <a:chOff x="0" y="0"/>
          <a:chExt cx="0" cy="0"/>
        </a:xfrm>
      </p:grpSpPr>
      <p:sp>
        <p:nvSpPr>
          <p:cNvPr id="21" name="Picture Placeholder 7">
            <a:extLst>
              <a:ext uri="{FF2B5EF4-FFF2-40B4-BE49-F238E27FC236}">
                <a16:creationId xmlns:a16="http://schemas.microsoft.com/office/drawing/2014/main" id="{9216DCA9-E871-422D-B12D-3E1C39ACD2ED}"/>
              </a:ext>
            </a:extLst>
          </p:cNvPr>
          <p:cNvSpPr>
            <a:spLocks noGrp="1"/>
          </p:cNvSpPr>
          <p:nvPr>
            <p:ph type="pic" sz="quarter" idx="28" hasCustomPrompt="1"/>
          </p:nvPr>
        </p:nvSpPr>
        <p:spPr>
          <a:xfrm rot="5400000" flipH="1">
            <a:off x="-2092961" y="2092960"/>
            <a:ext cx="6858002" cy="2672081"/>
          </a:xfrm>
        </p:spPr>
        <p:txBody>
          <a:bodyPr/>
          <a:lstStyle>
            <a:lvl1pPr marL="0" indent="0" algn="ctr">
              <a:buNone/>
              <a:defRPr>
                <a:solidFill>
                  <a:schemeClr val="bg1"/>
                </a:solidFill>
              </a:defRPr>
            </a:lvl1pPr>
          </a:lstStyle>
          <a:p>
            <a:r>
              <a:rPr lang="en-US" dirty="0"/>
              <a:t>Click to add photo</a:t>
            </a:r>
          </a:p>
        </p:txBody>
      </p:sp>
      <p:sp>
        <p:nvSpPr>
          <p:cNvPr id="4" name="Date Placeholder 3">
            <a:extLst>
              <a:ext uri="{FF2B5EF4-FFF2-40B4-BE49-F238E27FC236}">
                <a16:creationId xmlns:a16="http://schemas.microsoft.com/office/drawing/2014/main" id="{56754628-3BB3-414A-88E4-67B3809A62CD}"/>
              </a:ext>
            </a:extLst>
          </p:cNvPr>
          <p:cNvSpPr>
            <a:spLocks noGrp="1"/>
          </p:cNvSpPr>
          <p:nvPr>
            <p:ph type="dt" sz="half" idx="10"/>
          </p:nvPr>
        </p:nvSpPr>
        <p:spPr/>
        <p:txBody>
          <a:bodyPr/>
          <a:lstStyle/>
          <a:p>
            <a:r>
              <a:rPr lang="en-US" dirty="0"/>
              <a:t>8/06/20XX</a:t>
            </a:r>
          </a:p>
        </p:txBody>
      </p:sp>
      <p:sp>
        <p:nvSpPr>
          <p:cNvPr id="5" name="Footer Placeholder 4">
            <a:extLst>
              <a:ext uri="{FF2B5EF4-FFF2-40B4-BE49-F238E27FC236}">
                <a16:creationId xmlns:a16="http://schemas.microsoft.com/office/drawing/2014/main" id="{33D99CEA-3489-476A-9C9D-ED977FE6EA33}"/>
              </a:ext>
            </a:extLst>
          </p:cNvPr>
          <p:cNvSpPr>
            <a:spLocks noGrp="1"/>
          </p:cNvSpPr>
          <p:nvPr>
            <p:ph type="ftr" sz="quarter" idx="11"/>
          </p:nvPr>
        </p:nvSpPr>
        <p:spPr/>
        <p:txBody>
          <a:bodyPr/>
          <a:lstStyle/>
          <a:p>
            <a:r>
              <a:rPr lang="en-US" dirty="0"/>
              <a:t>PITCH DECK</a:t>
            </a:r>
          </a:p>
        </p:txBody>
      </p:sp>
      <p:sp>
        <p:nvSpPr>
          <p:cNvPr id="6" name="Slide Number Placeholder 5">
            <a:extLst>
              <a:ext uri="{FF2B5EF4-FFF2-40B4-BE49-F238E27FC236}">
                <a16:creationId xmlns:a16="http://schemas.microsoft.com/office/drawing/2014/main" id="{1DCD55B0-9BDF-49CC-B30F-96112214E7A5}"/>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17" name="Text Placeholder 10">
            <a:extLst>
              <a:ext uri="{FF2B5EF4-FFF2-40B4-BE49-F238E27FC236}">
                <a16:creationId xmlns:a16="http://schemas.microsoft.com/office/drawing/2014/main" id="{F9CF3D99-4BB8-4944-A82E-385209DF3D61}"/>
              </a:ext>
            </a:extLst>
          </p:cNvPr>
          <p:cNvSpPr>
            <a:spLocks noGrp="1"/>
          </p:cNvSpPr>
          <p:nvPr>
            <p:ph type="body" sz="quarter" idx="27" hasCustomPrompt="1"/>
          </p:nvPr>
        </p:nvSpPr>
        <p:spPr>
          <a:xfrm>
            <a:off x="2811826" y="2881982"/>
            <a:ext cx="3975054" cy="2966740"/>
          </a:xfrm>
          <a:prstGeom prst="rect">
            <a:avLst/>
          </a:prstGeom>
        </p:spPr>
        <p:txBody>
          <a:bodyPr anchor="t">
            <a:normAutofit/>
          </a:bodyPr>
          <a:lstStyle>
            <a:lvl1pPr marL="0" indent="0" algn="l">
              <a:lnSpc>
                <a:spcPct val="125000"/>
              </a:lnSpc>
              <a:spcBef>
                <a:spcPts val="1000"/>
              </a:spcBef>
              <a:buNone/>
              <a:defRPr sz="1400" cap="none" spc="100" baseline="0">
                <a:solidFill>
                  <a:schemeClr val="bg1"/>
                </a:solidFill>
                <a:latin typeface="+mn-lt"/>
              </a:defRPr>
            </a:lvl1pPr>
          </a:lstStyle>
          <a:p>
            <a:pPr lvl="0"/>
            <a:r>
              <a:rPr lang="en-US"/>
              <a:t>Click to add text</a:t>
            </a:r>
          </a:p>
        </p:txBody>
      </p:sp>
      <p:sp>
        <p:nvSpPr>
          <p:cNvPr id="18" name="Text Placeholder 10">
            <a:extLst>
              <a:ext uri="{FF2B5EF4-FFF2-40B4-BE49-F238E27FC236}">
                <a16:creationId xmlns:a16="http://schemas.microsoft.com/office/drawing/2014/main" id="{083CED13-2FB7-4DA4-87BD-B5AEF0C63104}"/>
              </a:ext>
            </a:extLst>
          </p:cNvPr>
          <p:cNvSpPr>
            <a:spLocks noGrp="1"/>
          </p:cNvSpPr>
          <p:nvPr>
            <p:ph type="body" sz="quarter" idx="16" hasCustomPrompt="1"/>
          </p:nvPr>
        </p:nvSpPr>
        <p:spPr>
          <a:xfrm>
            <a:off x="2811826" y="2502477"/>
            <a:ext cx="3975054" cy="426393"/>
          </a:xfrm>
          <a:prstGeom prst="rect">
            <a:avLst/>
          </a:prstGeom>
        </p:spPr>
        <p:txBody>
          <a:bodyPr anchor="b">
            <a:normAutofit/>
          </a:bodyPr>
          <a:lstStyle>
            <a:lvl1pPr marL="0" indent="0" algn="l">
              <a:buNone/>
              <a:defRPr sz="1600" cap="all" spc="100" baseline="0">
                <a:solidFill>
                  <a:schemeClr val="accent6"/>
                </a:solidFill>
                <a:latin typeface="+mj-lt"/>
              </a:defRPr>
            </a:lvl1pPr>
          </a:lstStyle>
          <a:p>
            <a:pPr lvl="0"/>
            <a:r>
              <a:rPr lang="en-US"/>
              <a:t>Click to add subtitle</a:t>
            </a:r>
          </a:p>
        </p:txBody>
      </p:sp>
      <p:sp>
        <p:nvSpPr>
          <p:cNvPr id="19" name="Text Placeholder 10">
            <a:extLst>
              <a:ext uri="{FF2B5EF4-FFF2-40B4-BE49-F238E27FC236}">
                <a16:creationId xmlns:a16="http://schemas.microsoft.com/office/drawing/2014/main" id="{D240762F-003B-4B0E-A561-6734EA9AC853}"/>
              </a:ext>
            </a:extLst>
          </p:cNvPr>
          <p:cNvSpPr>
            <a:spLocks noGrp="1"/>
          </p:cNvSpPr>
          <p:nvPr>
            <p:ph type="body" sz="quarter" idx="17" hasCustomPrompt="1"/>
          </p:nvPr>
        </p:nvSpPr>
        <p:spPr>
          <a:xfrm>
            <a:off x="7378746" y="2881982"/>
            <a:ext cx="3695653" cy="2966740"/>
          </a:xfrm>
          <a:prstGeom prst="rect">
            <a:avLst/>
          </a:prstGeom>
        </p:spPr>
        <p:txBody>
          <a:bodyPr anchor="t">
            <a:normAutofit/>
          </a:bodyPr>
          <a:lstStyle>
            <a:lvl1pPr marL="0" indent="0" algn="l">
              <a:lnSpc>
                <a:spcPct val="125000"/>
              </a:lnSpc>
              <a:spcBef>
                <a:spcPts val="1000"/>
              </a:spcBef>
              <a:buNone/>
              <a:defRPr sz="1400" cap="none" spc="100" baseline="0">
                <a:solidFill>
                  <a:schemeClr val="bg1"/>
                </a:solidFill>
                <a:latin typeface="+mn-lt"/>
              </a:defRPr>
            </a:lvl1pPr>
          </a:lstStyle>
          <a:p>
            <a:pPr lvl="0"/>
            <a:r>
              <a:rPr lang="en-US"/>
              <a:t>Click to add text</a:t>
            </a:r>
          </a:p>
        </p:txBody>
      </p:sp>
      <p:sp>
        <p:nvSpPr>
          <p:cNvPr id="20" name="Text Placeholder 10">
            <a:extLst>
              <a:ext uri="{FF2B5EF4-FFF2-40B4-BE49-F238E27FC236}">
                <a16:creationId xmlns:a16="http://schemas.microsoft.com/office/drawing/2014/main" id="{387E9583-831E-4863-9A96-3E583A98F28D}"/>
              </a:ext>
            </a:extLst>
          </p:cNvPr>
          <p:cNvSpPr>
            <a:spLocks noGrp="1"/>
          </p:cNvSpPr>
          <p:nvPr>
            <p:ph type="body" sz="quarter" idx="18" hasCustomPrompt="1"/>
          </p:nvPr>
        </p:nvSpPr>
        <p:spPr>
          <a:xfrm>
            <a:off x="7378746" y="2502477"/>
            <a:ext cx="3695653" cy="426393"/>
          </a:xfrm>
          <a:prstGeom prst="rect">
            <a:avLst/>
          </a:prstGeom>
        </p:spPr>
        <p:txBody>
          <a:bodyPr anchor="b">
            <a:normAutofit/>
          </a:bodyPr>
          <a:lstStyle>
            <a:lvl1pPr marL="0" indent="0" algn="l">
              <a:buNone/>
              <a:defRPr sz="1600" cap="all" spc="100" baseline="0">
                <a:solidFill>
                  <a:schemeClr val="accent6"/>
                </a:solidFill>
                <a:latin typeface="+mj-lt"/>
              </a:defRPr>
            </a:lvl1pPr>
          </a:lstStyle>
          <a:p>
            <a:pPr lvl="0"/>
            <a:r>
              <a:rPr lang="en-US"/>
              <a:t>Click to add subtitle</a:t>
            </a:r>
          </a:p>
        </p:txBody>
      </p:sp>
      <p:sp>
        <p:nvSpPr>
          <p:cNvPr id="2" name="Title 1">
            <a:extLst>
              <a:ext uri="{FF2B5EF4-FFF2-40B4-BE49-F238E27FC236}">
                <a16:creationId xmlns:a16="http://schemas.microsoft.com/office/drawing/2014/main" id="{E96F4071-8FD4-4FF1-BA06-DD4D780FE455}"/>
              </a:ext>
            </a:extLst>
          </p:cNvPr>
          <p:cNvSpPr>
            <a:spLocks noGrp="1"/>
          </p:cNvSpPr>
          <p:nvPr>
            <p:ph type="title" hasCustomPrompt="1"/>
          </p:nvPr>
        </p:nvSpPr>
        <p:spPr>
          <a:xfrm>
            <a:off x="2796032" y="1649421"/>
            <a:ext cx="5184648" cy="466344"/>
          </a:xfrm>
        </p:spPr>
        <p:txBody>
          <a:bodyPr>
            <a:noAutofit/>
          </a:bodyPr>
          <a:lstStyle>
            <a:lvl1pPr>
              <a:lnSpc>
                <a:spcPct val="100000"/>
              </a:lnSpc>
              <a:defRPr sz="2800">
                <a:ln w="19050">
                  <a:solidFill>
                    <a:schemeClr val="accent6"/>
                  </a:solidFill>
                </a:ln>
              </a:defRPr>
            </a:lvl1pPr>
          </a:lstStyle>
          <a:p>
            <a:r>
              <a:rPr lang="en-US" dirty="0"/>
              <a:t>Click to add title</a:t>
            </a:r>
          </a:p>
        </p:txBody>
      </p:sp>
    </p:spTree>
    <p:extLst>
      <p:ext uri="{BB962C8B-B14F-4D97-AF65-F5344CB8AC3E}">
        <p14:creationId xmlns:p14="http://schemas.microsoft.com/office/powerpoint/2010/main" val="39513209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Our Competition v2">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954AA95-575B-4060-9443-53B347664494}"/>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22" name="Rectangle 21">
            <a:extLst>
              <a:ext uri="{FF2B5EF4-FFF2-40B4-BE49-F238E27FC236}">
                <a16:creationId xmlns:a16="http://schemas.microsoft.com/office/drawing/2014/main" id="{38BF2BB6-8F62-424E-B01D-F90A0DB7BFBB}"/>
              </a:ext>
              <a:ext uri="{C183D7F6-B498-43B3-948B-1728B52AA6E4}">
                <adec:decorative xmlns:adec="http://schemas.microsoft.com/office/drawing/2017/decorative" val="1"/>
              </a:ext>
            </a:extLst>
          </p:cNvPr>
          <p:cNvSpPr/>
          <p:nvPr userDrawn="1"/>
        </p:nvSpPr>
        <p:spPr>
          <a:xfrm>
            <a:off x="0" y="0"/>
            <a:ext cx="12192000" cy="6858000"/>
          </a:xfrm>
          <a:prstGeom prst="rect">
            <a:avLst/>
          </a:prstGeom>
          <a:solidFill>
            <a:schemeClr val="accent2">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Date Placeholder 2">
            <a:extLst>
              <a:ext uri="{FF2B5EF4-FFF2-40B4-BE49-F238E27FC236}">
                <a16:creationId xmlns:a16="http://schemas.microsoft.com/office/drawing/2014/main" id="{5822AF5C-69BC-4A87-8E5C-E473F6A73EEF}"/>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246AD827-24BF-4C7D-9F16-1E26E09A6006}"/>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CDBEEF33-0303-4BF6-8C9A-08DE4CB645AE}"/>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8" name="Text Placeholder 14">
            <a:extLst>
              <a:ext uri="{FF2B5EF4-FFF2-40B4-BE49-F238E27FC236}">
                <a16:creationId xmlns:a16="http://schemas.microsoft.com/office/drawing/2014/main" id="{CC14BDE6-5903-4EFC-B3C7-B7B219402DAF}"/>
              </a:ext>
            </a:extLst>
          </p:cNvPr>
          <p:cNvSpPr>
            <a:spLocks noGrp="1"/>
          </p:cNvSpPr>
          <p:nvPr>
            <p:ph type="body" sz="quarter" idx="15" hasCustomPrompt="1"/>
          </p:nvPr>
        </p:nvSpPr>
        <p:spPr>
          <a:xfrm>
            <a:off x="5237839" y="1538273"/>
            <a:ext cx="1706965" cy="492025"/>
          </a:xfrm>
          <a:prstGeom prst="rect">
            <a:avLst/>
          </a:prstGeom>
        </p:spPr>
        <p:txBody>
          <a:bodyPr anchor="ctr"/>
          <a:lstStyle>
            <a:lvl1pPr marL="0" indent="0" algn="ctr">
              <a:lnSpc>
                <a:spcPct val="100000"/>
              </a:lnSpc>
              <a:buNone/>
              <a:defRPr sz="1000" cap="all" spc="200" baseline="0">
                <a:solidFill>
                  <a:schemeClr val="accent5"/>
                </a:solidFill>
                <a:latin typeface="+mj-lt"/>
              </a:defRPr>
            </a:lvl1pPr>
          </a:lstStyle>
          <a:p>
            <a:pPr lvl="0"/>
            <a:r>
              <a:rPr lang="en-US"/>
              <a:t>Click to add name</a:t>
            </a:r>
          </a:p>
        </p:txBody>
      </p:sp>
      <p:sp>
        <p:nvSpPr>
          <p:cNvPr id="9" name="Text Placeholder 14">
            <a:extLst>
              <a:ext uri="{FF2B5EF4-FFF2-40B4-BE49-F238E27FC236}">
                <a16:creationId xmlns:a16="http://schemas.microsoft.com/office/drawing/2014/main" id="{E19954FA-533A-4FF9-88B2-102C833FBD40}"/>
              </a:ext>
            </a:extLst>
          </p:cNvPr>
          <p:cNvSpPr>
            <a:spLocks noGrp="1"/>
          </p:cNvSpPr>
          <p:nvPr>
            <p:ph type="body" sz="quarter" idx="17" hasCustomPrompt="1"/>
          </p:nvPr>
        </p:nvSpPr>
        <p:spPr>
          <a:xfrm>
            <a:off x="5237839" y="5407116"/>
            <a:ext cx="1706965" cy="492025"/>
          </a:xfrm>
          <a:prstGeom prst="rect">
            <a:avLst/>
          </a:prstGeom>
        </p:spPr>
        <p:txBody>
          <a:bodyPr anchor="ctr"/>
          <a:lstStyle>
            <a:lvl1pPr marL="0" indent="0" algn="ctr">
              <a:lnSpc>
                <a:spcPct val="100000"/>
              </a:lnSpc>
              <a:buNone/>
              <a:defRPr sz="1000" cap="all" spc="200" baseline="0">
                <a:solidFill>
                  <a:schemeClr val="accent5"/>
                </a:solidFill>
                <a:latin typeface="+mj-lt"/>
              </a:defRPr>
            </a:lvl1pPr>
          </a:lstStyle>
          <a:p>
            <a:pPr lvl="0"/>
            <a:r>
              <a:rPr lang="en-US"/>
              <a:t>Click to add name</a:t>
            </a:r>
          </a:p>
        </p:txBody>
      </p:sp>
      <p:sp>
        <p:nvSpPr>
          <p:cNvPr id="10" name="Text Placeholder 14">
            <a:extLst>
              <a:ext uri="{FF2B5EF4-FFF2-40B4-BE49-F238E27FC236}">
                <a16:creationId xmlns:a16="http://schemas.microsoft.com/office/drawing/2014/main" id="{E29BB699-DB47-4A35-9B5B-63C7EFC22843}"/>
              </a:ext>
            </a:extLst>
          </p:cNvPr>
          <p:cNvSpPr>
            <a:spLocks noGrp="1"/>
          </p:cNvSpPr>
          <p:nvPr>
            <p:ph type="body" sz="quarter" idx="19" hasCustomPrompt="1"/>
          </p:nvPr>
        </p:nvSpPr>
        <p:spPr>
          <a:xfrm>
            <a:off x="8441651" y="3467155"/>
            <a:ext cx="1380681" cy="492025"/>
          </a:xfrm>
          <a:prstGeom prst="rect">
            <a:avLst/>
          </a:prstGeom>
        </p:spPr>
        <p:txBody>
          <a:bodyPr anchor="ctr"/>
          <a:lstStyle>
            <a:lvl1pPr marL="0" indent="0" algn="ctr">
              <a:lnSpc>
                <a:spcPct val="100000"/>
              </a:lnSpc>
              <a:buNone/>
              <a:defRPr sz="1000" cap="all" spc="200" baseline="0">
                <a:solidFill>
                  <a:schemeClr val="accent5"/>
                </a:solidFill>
                <a:latin typeface="+mj-lt"/>
              </a:defRPr>
            </a:lvl1pPr>
          </a:lstStyle>
          <a:p>
            <a:pPr lvl="0"/>
            <a:r>
              <a:rPr lang="en-US"/>
              <a:t>Click to add name</a:t>
            </a:r>
          </a:p>
        </p:txBody>
      </p:sp>
      <p:sp>
        <p:nvSpPr>
          <p:cNvPr id="11" name="Text Placeholder 14">
            <a:extLst>
              <a:ext uri="{FF2B5EF4-FFF2-40B4-BE49-F238E27FC236}">
                <a16:creationId xmlns:a16="http://schemas.microsoft.com/office/drawing/2014/main" id="{4EFD147E-AEE9-40FA-96D5-7DBE76033490}"/>
              </a:ext>
            </a:extLst>
          </p:cNvPr>
          <p:cNvSpPr>
            <a:spLocks noGrp="1"/>
          </p:cNvSpPr>
          <p:nvPr>
            <p:ph type="body" sz="quarter" idx="20" hasCustomPrompt="1"/>
          </p:nvPr>
        </p:nvSpPr>
        <p:spPr>
          <a:xfrm>
            <a:off x="3744687" y="2307743"/>
            <a:ext cx="1183179" cy="492025"/>
          </a:xfrm>
          <a:prstGeom prst="rect">
            <a:avLst/>
          </a:prstGeom>
        </p:spPr>
        <p:txBody>
          <a:bodyPr anchor="ctr"/>
          <a:lstStyle>
            <a:lvl1pPr marL="0" indent="0" algn="ctr">
              <a:lnSpc>
                <a:spcPct val="100000"/>
              </a:lnSpc>
              <a:buNone/>
              <a:defRPr sz="1200" cap="all" spc="200" baseline="0">
                <a:solidFill>
                  <a:schemeClr val="accent2">
                    <a:lumMod val="20000"/>
                    <a:lumOff val="80000"/>
                  </a:schemeClr>
                </a:solidFill>
                <a:latin typeface="+mj-lt"/>
              </a:defRPr>
            </a:lvl1pPr>
          </a:lstStyle>
          <a:p>
            <a:pPr lvl="0"/>
            <a:r>
              <a:rPr lang="en-US"/>
              <a:t>Click to add name</a:t>
            </a:r>
          </a:p>
        </p:txBody>
      </p:sp>
      <p:sp>
        <p:nvSpPr>
          <p:cNvPr id="12" name="Text Placeholder 14">
            <a:extLst>
              <a:ext uri="{FF2B5EF4-FFF2-40B4-BE49-F238E27FC236}">
                <a16:creationId xmlns:a16="http://schemas.microsoft.com/office/drawing/2014/main" id="{035518AB-0629-41B1-8670-DAE8C31C9998}"/>
              </a:ext>
            </a:extLst>
          </p:cNvPr>
          <p:cNvSpPr>
            <a:spLocks noGrp="1"/>
          </p:cNvSpPr>
          <p:nvPr>
            <p:ph type="body" sz="quarter" idx="21" hasCustomPrompt="1"/>
          </p:nvPr>
        </p:nvSpPr>
        <p:spPr>
          <a:xfrm>
            <a:off x="4181179" y="4420460"/>
            <a:ext cx="1183179" cy="492025"/>
          </a:xfrm>
          <a:prstGeom prst="rect">
            <a:avLst/>
          </a:prstGeom>
        </p:spPr>
        <p:txBody>
          <a:bodyPr anchor="ctr"/>
          <a:lstStyle>
            <a:lvl1pPr marL="0" indent="0" algn="ctr">
              <a:lnSpc>
                <a:spcPct val="100000"/>
              </a:lnSpc>
              <a:buNone/>
              <a:defRPr sz="1200" cap="all" spc="200" baseline="0">
                <a:solidFill>
                  <a:schemeClr val="accent1">
                    <a:lumMod val="20000"/>
                    <a:lumOff val="80000"/>
                  </a:schemeClr>
                </a:solidFill>
                <a:latin typeface="+mj-lt"/>
              </a:defRPr>
            </a:lvl1pPr>
          </a:lstStyle>
          <a:p>
            <a:pPr lvl="0"/>
            <a:r>
              <a:rPr lang="en-US"/>
              <a:t>Click to add name</a:t>
            </a:r>
          </a:p>
        </p:txBody>
      </p:sp>
      <p:sp>
        <p:nvSpPr>
          <p:cNvPr id="13" name="Text Placeholder 14">
            <a:extLst>
              <a:ext uri="{FF2B5EF4-FFF2-40B4-BE49-F238E27FC236}">
                <a16:creationId xmlns:a16="http://schemas.microsoft.com/office/drawing/2014/main" id="{D84B55A2-EE63-46F3-80EA-C4F512388C1B}"/>
              </a:ext>
            </a:extLst>
          </p:cNvPr>
          <p:cNvSpPr>
            <a:spLocks noGrp="1"/>
          </p:cNvSpPr>
          <p:nvPr>
            <p:ph type="body" sz="quarter" idx="22" hasCustomPrompt="1"/>
          </p:nvPr>
        </p:nvSpPr>
        <p:spPr>
          <a:xfrm>
            <a:off x="2643702" y="4552190"/>
            <a:ext cx="1183179" cy="492025"/>
          </a:xfrm>
          <a:prstGeom prst="rect">
            <a:avLst/>
          </a:prstGeom>
        </p:spPr>
        <p:txBody>
          <a:bodyPr anchor="ctr"/>
          <a:lstStyle>
            <a:lvl1pPr marL="0" indent="0" algn="ctr">
              <a:lnSpc>
                <a:spcPct val="100000"/>
              </a:lnSpc>
              <a:buNone/>
              <a:defRPr sz="1200" cap="all" spc="200" baseline="0">
                <a:solidFill>
                  <a:schemeClr val="accent6">
                    <a:lumMod val="40000"/>
                    <a:lumOff val="60000"/>
                  </a:schemeClr>
                </a:solidFill>
                <a:latin typeface="+mj-lt"/>
              </a:defRPr>
            </a:lvl1pPr>
          </a:lstStyle>
          <a:p>
            <a:pPr lvl="0"/>
            <a:r>
              <a:rPr lang="en-US"/>
              <a:t>Click to add name</a:t>
            </a:r>
          </a:p>
        </p:txBody>
      </p:sp>
      <p:sp>
        <p:nvSpPr>
          <p:cNvPr id="14" name="Text Placeholder 14">
            <a:extLst>
              <a:ext uri="{FF2B5EF4-FFF2-40B4-BE49-F238E27FC236}">
                <a16:creationId xmlns:a16="http://schemas.microsoft.com/office/drawing/2014/main" id="{EDED8D5C-7B18-4E79-B6B4-E59FAC3A83D5}"/>
              </a:ext>
            </a:extLst>
          </p:cNvPr>
          <p:cNvSpPr>
            <a:spLocks noGrp="1"/>
          </p:cNvSpPr>
          <p:nvPr>
            <p:ph type="body" sz="quarter" idx="23" hasCustomPrompt="1"/>
          </p:nvPr>
        </p:nvSpPr>
        <p:spPr>
          <a:xfrm>
            <a:off x="6400052" y="4120885"/>
            <a:ext cx="1183179" cy="492025"/>
          </a:xfrm>
          <a:prstGeom prst="rect">
            <a:avLst/>
          </a:prstGeom>
        </p:spPr>
        <p:txBody>
          <a:bodyPr anchor="ctr"/>
          <a:lstStyle>
            <a:lvl1pPr marL="0" indent="0" algn="ctr">
              <a:lnSpc>
                <a:spcPct val="100000"/>
              </a:lnSpc>
              <a:buNone/>
              <a:defRPr sz="1200" cap="all" spc="200" baseline="0">
                <a:solidFill>
                  <a:schemeClr val="accent1">
                    <a:lumMod val="40000"/>
                    <a:lumOff val="60000"/>
                  </a:schemeClr>
                </a:solidFill>
                <a:latin typeface="+mj-lt"/>
              </a:defRPr>
            </a:lvl1pPr>
          </a:lstStyle>
          <a:p>
            <a:pPr lvl="0"/>
            <a:r>
              <a:rPr lang="en-US"/>
              <a:t>Click to add name</a:t>
            </a:r>
          </a:p>
        </p:txBody>
      </p:sp>
      <p:sp>
        <p:nvSpPr>
          <p:cNvPr id="15" name="Text Placeholder 14">
            <a:extLst>
              <a:ext uri="{FF2B5EF4-FFF2-40B4-BE49-F238E27FC236}">
                <a16:creationId xmlns:a16="http://schemas.microsoft.com/office/drawing/2014/main" id="{E8B6D903-1EAA-44AD-A3D8-6256873B7A22}"/>
              </a:ext>
            </a:extLst>
          </p:cNvPr>
          <p:cNvSpPr>
            <a:spLocks noGrp="1"/>
          </p:cNvSpPr>
          <p:nvPr>
            <p:ph type="body" sz="quarter" idx="25" hasCustomPrompt="1"/>
          </p:nvPr>
        </p:nvSpPr>
        <p:spPr>
          <a:xfrm>
            <a:off x="2545032" y="3467155"/>
            <a:ext cx="1209143" cy="492025"/>
          </a:xfrm>
          <a:prstGeom prst="rect">
            <a:avLst/>
          </a:prstGeom>
        </p:spPr>
        <p:txBody>
          <a:bodyPr anchor="ctr"/>
          <a:lstStyle>
            <a:lvl1pPr marL="0" indent="0" algn="ctr">
              <a:lnSpc>
                <a:spcPct val="100000"/>
              </a:lnSpc>
              <a:buNone/>
              <a:defRPr sz="1000" cap="all" spc="200" baseline="0">
                <a:solidFill>
                  <a:schemeClr val="accent5"/>
                </a:solidFill>
                <a:latin typeface="+mj-lt"/>
              </a:defRPr>
            </a:lvl1pPr>
          </a:lstStyle>
          <a:p>
            <a:pPr lvl="0"/>
            <a:r>
              <a:rPr lang="en-US"/>
              <a:t>Click to add name</a:t>
            </a:r>
          </a:p>
        </p:txBody>
      </p:sp>
      <p:cxnSp>
        <p:nvCxnSpPr>
          <p:cNvPr id="16" name="Straight Connector 15">
            <a:extLst>
              <a:ext uri="{FF2B5EF4-FFF2-40B4-BE49-F238E27FC236}">
                <a16:creationId xmlns:a16="http://schemas.microsoft.com/office/drawing/2014/main" id="{8914974F-EEEB-4FDB-B605-14B6199844BA}"/>
              </a:ext>
            </a:extLst>
          </p:cNvPr>
          <p:cNvCxnSpPr>
            <a:cxnSpLocks/>
          </p:cNvCxnSpPr>
          <p:nvPr userDrawn="1"/>
        </p:nvCxnSpPr>
        <p:spPr>
          <a:xfrm>
            <a:off x="3758002" y="3713168"/>
            <a:ext cx="4683649"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4FCFFB4C-5408-479D-88E2-42F8897706C7}"/>
              </a:ext>
            </a:extLst>
          </p:cNvPr>
          <p:cNvCxnSpPr>
            <a:cxnSpLocks/>
          </p:cNvCxnSpPr>
          <p:nvPr userDrawn="1"/>
        </p:nvCxnSpPr>
        <p:spPr>
          <a:xfrm flipV="1">
            <a:off x="6091322" y="2030298"/>
            <a:ext cx="4678" cy="3376818"/>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18" name="Text Placeholder 14">
            <a:extLst>
              <a:ext uri="{FF2B5EF4-FFF2-40B4-BE49-F238E27FC236}">
                <a16:creationId xmlns:a16="http://schemas.microsoft.com/office/drawing/2014/main" id="{9D316786-C25C-4139-9C9E-B55FEA3C4AC0}"/>
              </a:ext>
            </a:extLst>
          </p:cNvPr>
          <p:cNvSpPr>
            <a:spLocks noGrp="1"/>
          </p:cNvSpPr>
          <p:nvPr>
            <p:ph type="body" sz="quarter" idx="26" hasCustomPrompt="1"/>
          </p:nvPr>
        </p:nvSpPr>
        <p:spPr>
          <a:xfrm>
            <a:off x="6754219" y="2067508"/>
            <a:ext cx="1706965" cy="1048575"/>
          </a:xfrm>
          <a:prstGeom prst="rect">
            <a:avLst/>
          </a:prstGeom>
        </p:spPr>
        <p:txBody>
          <a:bodyPr anchor="ctr"/>
          <a:lstStyle>
            <a:lvl1pPr marL="0" indent="0" algn="ctr">
              <a:lnSpc>
                <a:spcPct val="100000"/>
              </a:lnSpc>
              <a:buNone/>
              <a:defRPr sz="1600" cap="all" spc="200" baseline="0">
                <a:solidFill>
                  <a:schemeClr val="bg1"/>
                </a:solidFill>
                <a:latin typeface="+mj-lt"/>
              </a:defRPr>
            </a:lvl1pPr>
          </a:lstStyle>
          <a:p>
            <a:pPr lvl="0"/>
            <a:r>
              <a:rPr lang="en-US"/>
              <a:t>Click to add name</a:t>
            </a:r>
          </a:p>
        </p:txBody>
      </p:sp>
      <p:sp>
        <p:nvSpPr>
          <p:cNvPr id="20" name="Text Placeholder 14">
            <a:extLst>
              <a:ext uri="{FF2B5EF4-FFF2-40B4-BE49-F238E27FC236}">
                <a16:creationId xmlns:a16="http://schemas.microsoft.com/office/drawing/2014/main" id="{DC43FD24-D855-40FC-85C4-87ED3F64AA2C}"/>
              </a:ext>
            </a:extLst>
          </p:cNvPr>
          <p:cNvSpPr>
            <a:spLocks noGrp="1"/>
          </p:cNvSpPr>
          <p:nvPr>
            <p:ph type="body" sz="quarter" idx="24" hasCustomPrompt="1"/>
          </p:nvPr>
        </p:nvSpPr>
        <p:spPr>
          <a:xfrm>
            <a:off x="7860695" y="4820889"/>
            <a:ext cx="1183179" cy="492025"/>
          </a:xfrm>
          <a:prstGeom prst="rect">
            <a:avLst/>
          </a:prstGeom>
        </p:spPr>
        <p:txBody>
          <a:bodyPr anchor="ctr"/>
          <a:lstStyle>
            <a:lvl1pPr marL="0" indent="0" algn="ctr">
              <a:lnSpc>
                <a:spcPct val="100000"/>
              </a:lnSpc>
              <a:buNone/>
              <a:defRPr sz="1200" cap="all" spc="200" baseline="0">
                <a:solidFill>
                  <a:schemeClr val="accent4"/>
                </a:solidFill>
                <a:latin typeface="+mj-lt"/>
              </a:defRPr>
            </a:lvl1pPr>
          </a:lstStyle>
          <a:p>
            <a:pPr lvl="0"/>
            <a:r>
              <a:rPr lang="en-US"/>
              <a:t>Click to add name</a:t>
            </a:r>
          </a:p>
        </p:txBody>
      </p:sp>
      <p:sp>
        <p:nvSpPr>
          <p:cNvPr id="2" name="Title 1">
            <a:extLst>
              <a:ext uri="{FF2B5EF4-FFF2-40B4-BE49-F238E27FC236}">
                <a16:creationId xmlns:a16="http://schemas.microsoft.com/office/drawing/2014/main" id="{2C07A013-A59B-4367-9832-ED55A6D25280}"/>
              </a:ext>
            </a:extLst>
          </p:cNvPr>
          <p:cNvSpPr>
            <a:spLocks noGrp="1"/>
          </p:cNvSpPr>
          <p:nvPr>
            <p:ph type="title" hasCustomPrompt="1"/>
          </p:nvPr>
        </p:nvSpPr>
        <p:spPr>
          <a:xfrm>
            <a:off x="794508" y="715939"/>
            <a:ext cx="4864608" cy="365760"/>
          </a:xfrm>
        </p:spPr>
        <p:txBody>
          <a:bodyPr anchor="t">
            <a:noAutofit/>
          </a:bodyPr>
          <a:lstStyle>
            <a:lvl1pPr>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328588519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Growth Strategy">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D1F00DA-5D59-4EDE-BA9C-D312B3FBBAFD}"/>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a:extLst>
              <a:ext uri="{FF2B5EF4-FFF2-40B4-BE49-F238E27FC236}">
                <a16:creationId xmlns:a16="http://schemas.microsoft.com/office/drawing/2014/main" id="{94C3578F-2A0F-4E30-AF4A-8F796929EE04}"/>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01F6CA51-E5DC-4FC3-92F6-D5EC783C0A8A}"/>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1A10E530-F1C5-4166-A95F-3F8D022CCD74}"/>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11" name="Text Placeholder 14">
            <a:extLst>
              <a:ext uri="{FF2B5EF4-FFF2-40B4-BE49-F238E27FC236}">
                <a16:creationId xmlns:a16="http://schemas.microsoft.com/office/drawing/2014/main" id="{191453D1-9488-4F30-8223-1CB500BDC2F1}"/>
              </a:ext>
            </a:extLst>
          </p:cNvPr>
          <p:cNvSpPr>
            <a:spLocks noGrp="1"/>
          </p:cNvSpPr>
          <p:nvPr>
            <p:ph type="body" sz="quarter" idx="19" hasCustomPrompt="1"/>
          </p:nvPr>
        </p:nvSpPr>
        <p:spPr>
          <a:xfrm>
            <a:off x="2452699" y="1592681"/>
            <a:ext cx="7306060" cy="393427"/>
          </a:xfrm>
          <a:prstGeom prst="rect">
            <a:avLst/>
          </a:prstGeom>
        </p:spPr>
        <p:txBody>
          <a:bodyPr>
            <a:normAutofit/>
          </a:bodyPr>
          <a:lstStyle>
            <a:lvl1pPr marL="0" indent="0" algn="ctr">
              <a:buNone/>
              <a:defRPr sz="1800" cap="none" spc="200" baseline="0">
                <a:solidFill>
                  <a:schemeClr val="bg1"/>
                </a:solidFill>
                <a:latin typeface="Posterama" panose="020B0504020200020000" pitchFamily="34" charset="0"/>
                <a:cs typeface="Posterama" panose="020B0504020200020000" pitchFamily="34" charset="0"/>
              </a:defRPr>
            </a:lvl1pPr>
          </a:lstStyle>
          <a:p>
            <a:pPr lvl="0"/>
            <a:r>
              <a:rPr lang="en-US"/>
              <a:t>Add subtitle</a:t>
            </a:r>
          </a:p>
        </p:txBody>
      </p:sp>
      <p:sp>
        <p:nvSpPr>
          <p:cNvPr id="12" name="Text Placeholder 14">
            <a:extLst>
              <a:ext uri="{FF2B5EF4-FFF2-40B4-BE49-F238E27FC236}">
                <a16:creationId xmlns:a16="http://schemas.microsoft.com/office/drawing/2014/main" id="{4882AD8A-D4BD-4E12-8458-AC021F93B15C}"/>
              </a:ext>
            </a:extLst>
          </p:cNvPr>
          <p:cNvSpPr>
            <a:spLocks noGrp="1"/>
          </p:cNvSpPr>
          <p:nvPr>
            <p:ph type="body" sz="quarter" idx="26" hasCustomPrompt="1"/>
          </p:nvPr>
        </p:nvSpPr>
        <p:spPr>
          <a:xfrm>
            <a:off x="1973698" y="3031460"/>
            <a:ext cx="1975104" cy="868680"/>
          </a:xfrm>
          <a:prstGeom prst="rect">
            <a:avLst/>
          </a:prstGeom>
          <a:ln w="25400">
            <a:solidFill>
              <a:schemeClr val="accent6"/>
            </a:solidFill>
          </a:ln>
        </p:spPr>
        <p:txBody>
          <a:bodyPr anchor="ctr"/>
          <a:lstStyle>
            <a:lvl1pPr marL="0" indent="0" algn="ctr">
              <a:lnSpc>
                <a:spcPct val="100000"/>
              </a:lnSpc>
              <a:buNone/>
              <a:defRPr sz="1600" cap="all" spc="200" baseline="0">
                <a:solidFill>
                  <a:schemeClr val="accent6"/>
                </a:solidFill>
                <a:latin typeface="+mj-lt"/>
              </a:defRPr>
            </a:lvl1pPr>
          </a:lstStyle>
          <a:p>
            <a:pPr lvl="0"/>
            <a:r>
              <a:rPr lang="en-US" dirty="0"/>
              <a:t>Click to add name</a:t>
            </a:r>
          </a:p>
        </p:txBody>
      </p:sp>
      <p:sp>
        <p:nvSpPr>
          <p:cNvPr id="13" name="Text Placeholder 14">
            <a:extLst>
              <a:ext uri="{FF2B5EF4-FFF2-40B4-BE49-F238E27FC236}">
                <a16:creationId xmlns:a16="http://schemas.microsoft.com/office/drawing/2014/main" id="{3DF3AAFC-DA9A-4A72-BBF9-5A097BC5950E}"/>
              </a:ext>
            </a:extLst>
          </p:cNvPr>
          <p:cNvSpPr>
            <a:spLocks noGrp="1"/>
          </p:cNvSpPr>
          <p:nvPr>
            <p:ph type="body" sz="quarter" idx="27" hasCustomPrompt="1"/>
          </p:nvPr>
        </p:nvSpPr>
        <p:spPr>
          <a:xfrm>
            <a:off x="5202976" y="3031460"/>
            <a:ext cx="1975104" cy="868680"/>
          </a:xfrm>
          <a:prstGeom prst="rect">
            <a:avLst/>
          </a:prstGeom>
          <a:ln w="25400">
            <a:solidFill>
              <a:schemeClr val="accent6"/>
            </a:solidFill>
          </a:ln>
        </p:spPr>
        <p:txBody>
          <a:bodyPr anchor="ctr"/>
          <a:lstStyle>
            <a:lvl1pPr marL="0" indent="0" algn="ctr">
              <a:lnSpc>
                <a:spcPct val="100000"/>
              </a:lnSpc>
              <a:buNone/>
              <a:defRPr sz="1600" cap="all" spc="200" baseline="0">
                <a:solidFill>
                  <a:schemeClr val="accent6"/>
                </a:solidFill>
                <a:latin typeface="+mj-lt"/>
              </a:defRPr>
            </a:lvl1pPr>
          </a:lstStyle>
          <a:p>
            <a:pPr lvl="0"/>
            <a:r>
              <a:rPr lang="en-US" dirty="0"/>
              <a:t>Click to add name</a:t>
            </a:r>
          </a:p>
        </p:txBody>
      </p:sp>
      <p:sp>
        <p:nvSpPr>
          <p:cNvPr id="14" name="Text Placeholder 14">
            <a:extLst>
              <a:ext uri="{FF2B5EF4-FFF2-40B4-BE49-F238E27FC236}">
                <a16:creationId xmlns:a16="http://schemas.microsoft.com/office/drawing/2014/main" id="{2FF48EEE-6AEC-4E37-AD5C-EEB74BA0CEDB}"/>
              </a:ext>
            </a:extLst>
          </p:cNvPr>
          <p:cNvSpPr>
            <a:spLocks noGrp="1"/>
          </p:cNvSpPr>
          <p:nvPr>
            <p:ph type="body" sz="quarter" idx="28" hasCustomPrompt="1"/>
          </p:nvPr>
        </p:nvSpPr>
        <p:spPr>
          <a:xfrm>
            <a:off x="8346652" y="3031460"/>
            <a:ext cx="1975104" cy="868680"/>
          </a:xfrm>
          <a:prstGeom prst="rect">
            <a:avLst/>
          </a:prstGeom>
          <a:ln w="25400">
            <a:solidFill>
              <a:schemeClr val="accent6"/>
            </a:solidFill>
          </a:ln>
        </p:spPr>
        <p:txBody>
          <a:bodyPr anchor="ctr"/>
          <a:lstStyle>
            <a:lvl1pPr marL="0" indent="0" algn="ctr">
              <a:lnSpc>
                <a:spcPct val="100000"/>
              </a:lnSpc>
              <a:buNone/>
              <a:defRPr sz="1600" cap="all" spc="200" baseline="0">
                <a:solidFill>
                  <a:schemeClr val="accent6"/>
                </a:solidFill>
                <a:latin typeface="+mj-lt"/>
              </a:defRPr>
            </a:lvl1pPr>
          </a:lstStyle>
          <a:p>
            <a:pPr lvl="0"/>
            <a:r>
              <a:rPr lang="en-US" dirty="0"/>
              <a:t>Click to add name</a:t>
            </a:r>
          </a:p>
        </p:txBody>
      </p:sp>
      <p:sp>
        <p:nvSpPr>
          <p:cNvPr id="15" name="Text Placeholder 14">
            <a:extLst>
              <a:ext uri="{FF2B5EF4-FFF2-40B4-BE49-F238E27FC236}">
                <a16:creationId xmlns:a16="http://schemas.microsoft.com/office/drawing/2014/main" id="{32066EA2-51F1-4F13-8E1B-89600E879074}"/>
              </a:ext>
            </a:extLst>
          </p:cNvPr>
          <p:cNvSpPr>
            <a:spLocks noGrp="1"/>
          </p:cNvSpPr>
          <p:nvPr>
            <p:ph type="body" sz="quarter" idx="13" hasCustomPrompt="1"/>
          </p:nvPr>
        </p:nvSpPr>
        <p:spPr>
          <a:xfrm>
            <a:off x="1591695" y="4042386"/>
            <a:ext cx="2743200"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a:t>Click to add text</a:t>
            </a:r>
          </a:p>
        </p:txBody>
      </p:sp>
      <p:sp>
        <p:nvSpPr>
          <p:cNvPr id="16" name="Text Placeholder 14">
            <a:extLst>
              <a:ext uri="{FF2B5EF4-FFF2-40B4-BE49-F238E27FC236}">
                <a16:creationId xmlns:a16="http://schemas.microsoft.com/office/drawing/2014/main" id="{F14EBD1B-595C-4A54-92C8-3C5427E15C45}"/>
              </a:ext>
            </a:extLst>
          </p:cNvPr>
          <p:cNvSpPr>
            <a:spLocks noGrp="1"/>
          </p:cNvSpPr>
          <p:nvPr>
            <p:ph type="body" sz="quarter" idx="29" hasCustomPrompt="1"/>
          </p:nvPr>
        </p:nvSpPr>
        <p:spPr>
          <a:xfrm>
            <a:off x="4820973" y="4042387"/>
            <a:ext cx="2743200"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a:t>Click to add text</a:t>
            </a:r>
          </a:p>
        </p:txBody>
      </p:sp>
      <p:sp>
        <p:nvSpPr>
          <p:cNvPr id="17" name="Text Placeholder 14">
            <a:extLst>
              <a:ext uri="{FF2B5EF4-FFF2-40B4-BE49-F238E27FC236}">
                <a16:creationId xmlns:a16="http://schemas.microsoft.com/office/drawing/2014/main" id="{B64F77B9-03A9-4E3E-B656-D3C0FBE25AB5}"/>
              </a:ext>
            </a:extLst>
          </p:cNvPr>
          <p:cNvSpPr>
            <a:spLocks noGrp="1"/>
          </p:cNvSpPr>
          <p:nvPr>
            <p:ph type="body" sz="quarter" idx="30" hasCustomPrompt="1"/>
          </p:nvPr>
        </p:nvSpPr>
        <p:spPr>
          <a:xfrm>
            <a:off x="7964649" y="4042386"/>
            <a:ext cx="2743200"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a:t>Click to add text</a:t>
            </a:r>
          </a:p>
        </p:txBody>
      </p:sp>
      <p:sp>
        <p:nvSpPr>
          <p:cNvPr id="2" name="Title 1">
            <a:extLst>
              <a:ext uri="{FF2B5EF4-FFF2-40B4-BE49-F238E27FC236}">
                <a16:creationId xmlns:a16="http://schemas.microsoft.com/office/drawing/2014/main" id="{DFFECFB3-5650-476F-BB54-8A2A45F8AE7F}"/>
              </a:ext>
            </a:extLst>
          </p:cNvPr>
          <p:cNvSpPr>
            <a:spLocks noGrp="1"/>
          </p:cNvSpPr>
          <p:nvPr>
            <p:ph type="title" hasCustomPrompt="1"/>
          </p:nvPr>
        </p:nvSpPr>
        <p:spPr>
          <a:xfrm>
            <a:off x="2451534" y="989042"/>
            <a:ext cx="7287768" cy="630936"/>
          </a:xfrm>
        </p:spPr>
        <p:txBody>
          <a:bodyPr anchor="t">
            <a:noAutofit/>
          </a:bodyPr>
          <a:lstStyle>
            <a:lvl1pPr algn="ctr">
              <a:lnSpc>
                <a:spcPct val="125000"/>
              </a:lnSpc>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252198536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raction">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3D91600-3E99-42F4-85C2-60F442CD5E7C}"/>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22" name="Content Placeholder 8">
            <a:extLst>
              <a:ext uri="{FF2B5EF4-FFF2-40B4-BE49-F238E27FC236}">
                <a16:creationId xmlns:a16="http://schemas.microsoft.com/office/drawing/2014/main" id="{30B4BBA3-2E4B-4AF2-8A2B-92DD019631E8}"/>
              </a:ext>
            </a:extLst>
          </p:cNvPr>
          <p:cNvSpPr>
            <a:spLocks noGrp="1"/>
          </p:cNvSpPr>
          <p:nvPr>
            <p:ph sz="quarter" idx="39"/>
          </p:nvPr>
        </p:nvSpPr>
        <p:spPr>
          <a:xfrm>
            <a:off x="6266428" y="2782888"/>
            <a:ext cx="4992567" cy="3436937"/>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14">
            <a:extLst>
              <a:ext uri="{FF2B5EF4-FFF2-40B4-BE49-F238E27FC236}">
                <a16:creationId xmlns:a16="http://schemas.microsoft.com/office/drawing/2014/main" id="{44460CAC-F6F8-43F8-93F5-188B790DEE63}"/>
              </a:ext>
            </a:extLst>
          </p:cNvPr>
          <p:cNvSpPr>
            <a:spLocks noGrp="1"/>
          </p:cNvSpPr>
          <p:nvPr>
            <p:ph type="body" sz="quarter" idx="19" hasCustomPrompt="1"/>
          </p:nvPr>
        </p:nvSpPr>
        <p:spPr>
          <a:xfrm>
            <a:off x="2452699" y="1592681"/>
            <a:ext cx="7306060" cy="393427"/>
          </a:xfrm>
          <a:prstGeom prst="rect">
            <a:avLst/>
          </a:prstGeom>
        </p:spPr>
        <p:txBody>
          <a:bodyPr>
            <a:normAutofit/>
          </a:bodyPr>
          <a:lstStyle>
            <a:lvl1pPr marL="0" indent="0" algn="ctr">
              <a:buNone/>
              <a:defRPr sz="1800" cap="none" spc="200" baseline="0">
                <a:solidFill>
                  <a:schemeClr val="bg1"/>
                </a:solidFill>
                <a:latin typeface="Posterama" panose="020B0504020200020000" pitchFamily="34" charset="0"/>
                <a:cs typeface="Posterama" panose="020B0504020200020000" pitchFamily="34" charset="0"/>
              </a:defRPr>
            </a:lvl1pPr>
          </a:lstStyle>
          <a:p>
            <a:pPr lvl="0"/>
            <a:r>
              <a:rPr lang="en-US"/>
              <a:t>Add subtitle</a:t>
            </a:r>
          </a:p>
        </p:txBody>
      </p:sp>
      <p:sp>
        <p:nvSpPr>
          <p:cNvPr id="3" name="Date Placeholder 2">
            <a:extLst>
              <a:ext uri="{FF2B5EF4-FFF2-40B4-BE49-F238E27FC236}">
                <a16:creationId xmlns:a16="http://schemas.microsoft.com/office/drawing/2014/main" id="{6968D310-58F4-4A10-A286-9B42AECFDD18}"/>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6C868E10-EEA7-4017-B7CA-17B5EB23C4EC}"/>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C2B014CA-8BED-467C-AC80-6DC5B3DDC405}"/>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78" name="Text Placeholder 14">
            <a:extLst>
              <a:ext uri="{FF2B5EF4-FFF2-40B4-BE49-F238E27FC236}">
                <a16:creationId xmlns:a16="http://schemas.microsoft.com/office/drawing/2014/main" id="{2C4E099A-EEE4-40B4-B9B5-32A5A981F951}"/>
              </a:ext>
            </a:extLst>
          </p:cNvPr>
          <p:cNvSpPr>
            <a:spLocks noGrp="1"/>
          </p:cNvSpPr>
          <p:nvPr>
            <p:ph type="body" sz="quarter" idx="36" hasCustomPrompt="1"/>
          </p:nvPr>
        </p:nvSpPr>
        <p:spPr>
          <a:xfrm>
            <a:off x="905410" y="2333977"/>
            <a:ext cx="5007023" cy="448769"/>
          </a:xfrm>
          <a:prstGeom prst="rect">
            <a:avLst/>
          </a:prstGeom>
        </p:spPr>
        <p:txBody>
          <a:bodyPr/>
          <a:lstStyle>
            <a:lvl1pPr marL="0" indent="0" algn="ctr">
              <a:buNone/>
              <a:defRPr sz="1600" cap="all" spc="200" baseline="0">
                <a:solidFill>
                  <a:schemeClr val="accent6"/>
                </a:solidFill>
                <a:latin typeface="+mj-lt"/>
                <a:cs typeface="Posterama" panose="020B0504020200020000" pitchFamily="34" charset="0"/>
              </a:defRPr>
            </a:lvl1pPr>
          </a:lstStyle>
          <a:p>
            <a:pPr lvl="0"/>
            <a:r>
              <a:rPr lang="en-US"/>
              <a:t>Click to add title</a:t>
            </a:r>
          </a:p>
        </p:txBody>
      </p:sp>
      <p:sp>
        <p:nvSpPr>
          <p:cNvPr id="79" name="Text Placeholder 14">
            <a:extLst>
              <a:ext uri="{FF2B5EF4-FFF2-40B4-BE49-F238E27FC236}">
                <a16:creationId xmlns:a16="http://schemas.microsoft.com/office/drawing/2014/main" id="{51338F1A-6EF2-4AA5-9EE8-628C9D57C270}"/>
              </a:ext>
            </a:extLst>
          </p:cNvPr>
          <p:cNvSpPr>
            <a:spLocks noGrp="1"/>
          </p:cNvSpPr>
          <p:nvPr>
            <p:ph type="body" sz="quarter" idx="37" hasCustomPrompt="1"/>
          </p:nvPr>
        </p:nvSpPr>
        <p:spPr>
          <a:xfrm>
            <a:off x="6279569" y="2339781"/>
            <a:ext cx="4993148" cy="448769"/>
          </a:xfrm>
          <a:prstGeom prst="rect">
            <a:avLst/>
          </a:prstGeom>
        </p:spPr>
        <p:txBody>
          <a:bodyPr/>
          <a:lstStyle>
            <a:lvl1pPr marL="0" indent="0" algn="ctr">
              <a:buNone/>
              <a:defRPr sz="1600" cap="all" spc="200" baseline="0">
                <a:solidFill>
                  <a:schemeClr val="accent6"/>
                </a:solidFill>
                <a:latin typeface="+mj-lt"/>
                <a:cs typeface="Posterama" panose="020B0504020200020000" pitchFamily="34" charset="0"/>
              </a:defRPr>
            </a:lvl1pPr>
          </a:lstStyle>
          <a:p>
            <a:pPr lvl="0"/>
            <a:r>
              <a:rPr lang="en-US"/>
              <a:t>Click to add title</a:t>
            </a:r>
          </a:p>
        </p:txBody>
      </p:sp>
      <p:sp>
        <p:nvSpPr>
          <p:cNvPr id="19" name="Title 1">
            <a:extLst>
              <a:ext uri="{FF2B5EF4-FFF2-40B4-BE49-F238E27FC236}">
                <a16:creationId xmlns:a16="http://schemas.microsoft.com/office/drawing/2014/main" id="{DF744EAD-73E9-49F3-9CA4-9A344EB625D9}"/>
              </a:ext>
            </a:extLst>
          </p:cNvPr>
          <p:cNvSpPr>
            <a:spLocks noGrp="1"/>
          </p:cNvSpPr>
          <p:nvPr>
            <p:ph type="title" hasCustomPrompt="1"/>
          </p:nvPr>
        </p:nvSpPr>
        <p:spPr>
          <a:xfrm>
            <a:off x="2451534" y="989042"/>
            <a:ext cx="7287768" cy="630936"/>
          </a:xfrm>
        </p:spPr>
        <p:txBody>
          <a:bodyPr anchor="t">
            <a:noAutofit/>
          </a:bodyPr>
          <a:lstStyle>
            <a:lvl1pPr algn="ctr">
              <a:lnSpc>
                <a:spcPct val="125000"/>
              </a:lnSpc>
              <a:defRPr sz="2800">
                <a:ln w="19050">
                  <a:solidFill>
                    <a:schemeClr val="bg1"/>
                  </a:solidFill>
                </a:ln>
              </a:defRPr>
            </a:lvl1pPr>
          </a:lstStyle>
          <a:p>
            <a:r>
              <a:rPr lang="en-US" dirty="0"/>
              <a:t>Click to add title</a:t>
            </a:r>
          </a:p>
        </p:txBody>
      </p:sp>
      <p:sp>
        <p:nvSpPr>
          <p:cNvPr id="9" name="Content Placeholder 8">
            <a:extLst>
              <a:ext uri="{FF2B5EF4-FFF2-40B4-BE49-F238E27FC236}">
                <a16:creationId xmlns:a16="http://schemas.microsoft.com/office/drawing/2014/main" id="{ACB4710E-545B-4940-B69A-359188335AD3}"/>
              </a:ext>
            </a:extLst>
          </p:cNvPr>
          <p:cNvSpPr>
            <a:spLocks noGrp="1"/>
          </p:cNvSpPr>
          <p:nvPr>
            <p:ph sz="quarter" idx="38"/>
          </p:nvPr>
        </p:nvSpPr>
        <p:spPr>
          <a:xfrm>
            <a:off x="919283" y="2782888"/>
            <a:ext cx="4992567" cy="3436937"/>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5027024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Year Action Plan">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9533791-52F7-40F6-B230-7BF6C505CCD6}"/>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a:extLst>
              <a:ext uri="{FF2B5EF4-FFF2-40B4-BE49-F238E27FC236}">
                <a16:creationId xmlns:a16="http://schemas.microsoft.com/office/drawing/2014/main" id="{DE68A0C5-BEED-4BC5-ACD5-3F28EDE19EE3}"/>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B35EA781-4C22-4390-A03C-CA5DCCB7A2B1}"/>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6FE694A4-07AC-48C4-A560-162C1F4ECD49}"/>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16" name="Text Placeholder 14">
            <a:extLst>
              <a:ext uri="{FF2B5EF4-FFF2-40B4-BE49-F238E27FC236}">
                <a16:creationId xmlns:a16="http://schemas.microsoft.com/office/drawing/2014/main" id="{2A6B27A0-0449-46AE-A770-EBB281A1A953}"/>
              </a:ext>
            </a:extLst>
          </p:cNvPr>
          <p:cNvSpPr>
            <a:spLocks noGrp="1"/>
          </p:cNvSpPr>
          <p:nvPr>
            <p:ph type="body" sz="quarter" idx="17" hasCustomPrompt="1"/>
          </p:nvPr>
        </p:nvSpPr>
        <p:spPr>
          <a:xfrm>
            <a:off x="1712346"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17" name="Text Placeholder 14">
            <a:extLst>
              <a:ext uri="{FF2B5EF4-FFF2-40B4-BE49-F238E27FC236}">
                <a16:creationId xmlns:a16="http://schemas.microsoft.com/office/drawing/2014/main" id="{1E70DE9B-2CDE-44B6-9307-FC12D873CA40}"/>
              </a:ext>
            </a:extLst>
          </p:cNvPr>
          <p:cNvSpPr>
            <a:spLocks noGrp="1"/>
          </p:cNvSpPr>
          <p:nvPr>
            <p:ph type="body" sz="quarter" idx="18" hasCustomPrompt="1"/>
          </p:nvPr>
        </p:nvSpPr>
        <p:spPr>
          <a:xfrm>
            <a:off x="2501761"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18" name="Text Placeholder 14">
            <a:extLst>
              <a:ext uri="{FF2B5EF4-FFF2-40B4-BE49-F238E27FC236}">
                <a16:creationId xmlns:a16="http://schemas.microsoft.com/office/drawing/2014/main" id="{123B5183-98F9-43BF-BE37-2AE0A049EA8B}"/>
              </a:ext>
            </a:extLst>
          </p:cNvPr>
          <p:cNvSpPr>
            <a:spLocks noGrp="1"/>
          </p:cNvSpPr>
          <p:nvPr>
            <p:ph type="body" sz="quarter" idx="19" hasCustomPrompt="1"/>
          </p:nvPr>
        </p:nvSpPr>
        <p:spPr>
          <a:xfrm>
            <a:off x="3291176"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19" name="Text Placeholder 14">
            <a:extLst>
              <a:ext uri="{FF2B5EF4-FFF2-40B4-BE49-F238E27FC236}">
                <a16:creationId xmlns:a16="http://schemas.microsoft.com/office/drawing/2014/main" id="{49DAB7F1-F6E7-4F92-B252-D9B81196A3A9}"/>
              </a:ext>
            </a:extLst>
          </p:cNvPr>
          <p:cNvSpPr>
            <a:spLocks noGrp="1"/>
          </p:cNvSpPr>
          <p:nvPr>
            <p:ph type="body" sz="quarter" idx="20" hasCustomPrompt="1"/>
          </p:nvPr>
        </p:nvSpPr>
        <p:spPr>
          <a:xfrm>
            <a:off x="4080591"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0" name="Text Placeholder 14">
            <a:extLst>
              <a:ext uri="{FF2B5EF4-FFF2-40B4-BE49-F238E27FC236}">
                <a16:creationId xmlns:a16="http://schemas.microsoft.com/office/drawing/2014/main" id="{4037F0E4-C57B-4033-B973-C69A03D97024}"/>
              </a:ext>
            </a:extLst>
          </p:cNvPr>
          <p:cNvSpPr>
            <a:spLocks noGrp="1"/>
          </p:cNvSpPr>
          <p:nvPr>
            <p:ph type="body" sz="quarter" idx="21" hasCustomPrompt="1"/>
          </p:nvPr>
        </p:nvSpPr>
        <p:spPr>
          <a:xfrm>
            <a:off x="4810807" y="3170170"/>
            <a:ext cx="61531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1" name="Text Placeholder 14">
            <a:extLst>
              <a:ext uri="{FF2B5EF4-FFF2-40B4-BE49-F238E27FC236}">
                <a16:creationId xmlns:a16="http://schemas.microsoft.com/office/drawing/2014/main" id="{85DAD742-736F-42D3-99FC-6046CF57A7A3}"/>
              </a:ext>
            </a:extLst>
          </p:cNvPr>
          <p:cNvSpPr>
            <a:spLocks noGrp="1"/>
          </p:cNvSpPr>
          <p:nvPr>
            <p:ph type="body" sz="quarter" idx="22" hasCustomPrompt="1"/>
          </p:nvPr>
        </p:nvSpPr>
        <p:spPr>
          <a:xfrm>
            <a:off x="5659421"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2" name="Text Placeholder 14">
            <a:extLst>
              <a:ext uri="{FF2B5EF4-FFF2-40B4-BE49-F238E27FC236}">
                <a16:creationId xmlns:a16="http://schemas.microsoft.com/office/drawing/2014/main" id="{53EC6732-F61D-431C-88C9-BAA5039B6BB6}"/>
              </a:ext>
            </a:extLst>
          </p:cNvPr>
          <p:cNvSpPr>
            <a:spLocks noGrp="1"/>
          </p:cNvSpPr>
          <p:nvPr>
            <p:ph type="body" sz="quarter" idx="23" hasCustomPrompt="1"/>
          </p:nvPr>
        </p:nvSpPr>
        <p:spPr>
          <a:xfrm>
            <a:off x="6448836"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3" name="Text Placeholder 14">
            <a:extLst>
              <a:ext uri="{FF2B5EF4-FFF2-40B4-BE49-F238E27FC236}">
                <a16:creationId xmlns:a16="http://schemas.microsoft.com/office/drawing/2014/main" id="{B8218F9A-C149-4D30-8437-B9D8C0DAF1D1}"/>
              </a:ext>
            </a:extLst>
          </p:cNvPr>
          <p:cNvSpPr>
            <a:spLocks noGrp="1"/>
          </p:cNvSpPr>
          <p:nvPr>
            <p:ph type="body" sz="quarter" idx="24" hasCustomPrompt="1"/>
          </p:nvPr>
        </p:nvSpPr>
        <p:spPr>
          <a:xfrm>
            <a:off x="7238251"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4" name="Text Placeholder 14">
            <a:extLst>
              <a:ext uri="{FF2B5EF4-FFF2-40B4-BE49-F238E27FC236}">
                <a16:creationId xmlns:a16="http://schemas.microsoft.com/office/drawing/2014/main" id="{BCA166BB-F293-4289-B0EB-57580EC9608B}"/>
              </a:ext>
            </a:extLst>
          </p:cNvPr>
          <p:cNvSpPr>
            <a:spLocks noGrp="1"/>
          </p:cNvSpPr>
          <p:nvPr>
            <p:ph type="body" sz="quarter" idx="25" hasCustomPrompt="1"/>
          </p:nvPr>
        </p:nvSpPr>
        <p:spPr>
          <a:xfrm>
            <a:off x="8027666"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5" name="Text Placeholder 14">
            <a:extLst>
              <a:ext uri="{FF2B5EF4-FFF2-40B4-BE49-F238E27FC236}">
                <a16:creationId xmlns:a16="http://schemas.microsoft.com/office/drawing/2014/main" id="{77397369-CCB5-450E-8FD1-46B3B54F6B89}"/>
              </a:ext>
            </a:extLst>
          </p:cNvPr>
          <p:cNvSpPr>
            <a:spLocks noGrp="1"/>
          </p:cNvSpPr>
          <p:nvPr>
            <p:ph type="body" sz="quarter" idx="26" hasCustomPrompt="1"/>
          </p:nvPr>
        </p:nvSpPr>
        <p:spPr>
          <a:xfrm>
            <a:off x="8817081"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6" name="Text Placeholder 14">
            <a:extLst>
              <a:ext uri="{FF2B5EF4-FFF2-40B4-BE49-F238E27FC236}">
                <a16:creationId xmlns:a16="http://schemas.microsoft.com/office/drawing/2014/main" id="{78252082-BCF2-4955-B695-35F48EF76FD9}"/>
              </a:ext>
            </a:extLst>
          </p:cNvPr>
          <p:cNvSpPr>
            <a:spLocks noGrp="1"/>
          </p:cNvSpPr>
          <p:nvPr>
            <p:ph type="body" sz="quarter" idx="27" hasCustomPrompt="1"/>
          </p:nvPr>
        </p:nvSpPr>
        <p:spPr>
          <a:xfrm>
            <a:off x="9606496"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7" name="Text Placeholder 14">
            <a:extLst>
              <a:ext uri="{FF2B5EF4-FFF2-40B4-BE49-F238E27FC236}">
                <a16:creationId xmlns:a16="http://schemas.microsoft.com/office/drawing/2014/main" id="{AF998D11-3FAA-4712-8C34-404C1BDCECBD}"/>
              </a:ext>
            </a:extLst>
          </p:cNvPr>
          <p:cNvSpPr>
            <a:spLocks noGrp="1"/>
          </p:cNvSpPr>
          <p:nvPr>
            <p:ph type="body" sz="quarter" idx="28" hasCustomPrompt="1"/>
          </p:nvPr>
        </p:nvSpPr>
        <p:spPr>
          <a:xfrm>
            <a:off x="10395907"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8" name="Text Placeholder 14">
            <a:extLst>
              <a:ext uri="{FF2B5EF4-FFF2-40B4-BE49-F238E27FC236}">
                <a16:creationId xmlns:a16="http://schemas.microsoft.com/office/drawing/2014/main" id="{2AA33C54-3898-452E-979F-F1B5853E737C}"/>
              </a:ext>
            </a:extLst>
          </p:cNvPr>
          <p:cNvSpPr>
            <a:spLocks noGrp="1"/>
          </p:cNvSpPr>
          <p:nvPr>
            <p:ph type="body" sz="quarter" idx="29" hasCustomPrompt="1"/>
          </p:nvPr>
        </p:nvSpPr>
        <p:spPr>
          <a:xfrm>
            <a:off x="1712346"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9" name="Text Placeholder 14">
            <a:extLst>
              <a:ext uri="{FF2B5EF4-FFF2-40B4-BE49-F238E27FC236}">
                <a16:creationId xmlns:a16="http://schemas.microsoft.com/office/drawing/2014/main" id="{0569AA0A-65D1-4456-9A14-327E6CE6DF6A}"/>
              </a:ext>
            </a:extLst>
          </p:cNvPr>
          <p:cNvSpPr>
            <a:spLocks noGrp="1"/>
          </p:cNvSpPr>
          <p:nvPr>
            <p:ph type="body" sz="quarter" idx="30" hasCustomPrompt="1"/>
          </p:nvPr>
        </p:nvSpPr>
        <p:spPr>
          <a:xfrm>
            <a:off x="2501761"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0" name="Text Placeholder 14">
            <a:extLst>
              <a:ext uri="{FF2B5EF4-FFF2-40B4-BE49-F238E27FC236}">
                <a16:creationId xmlns:a16="http://schemas.microsoft.com/office/drawing/2014/main" id="{028EB91C-9303-4EB3-886A-E5DA884A80FD}"/>
              </a:ext>
            </a:extLst>
          </p:cNvPr>
          <p:cNvSpPr>
            <a:spLocks noGrp="1"/>
          </p:cNvSpPr>
          <p:nvPr>
            <p:ph type="body" sz="quarter" idx="31" hasCustomPrompt="1"/>
          </p:nvPr>
        </p:nvSpPr>
        <p:spPr>
          <a:xfrm>
            <a:off x="3291176"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1" name="Text Placeholder 14">
            <a:extLst>
              <a:ext uri="{FF2B5EF4-FFF2-40B4-BE49-F238E27FC236}">
                <a16:creationId xmlns:a16="http://schemas.microsoft.com/office/drawing/2014/main" id="{4A47908B-3F69-4786-9C40-C12392133F05}"/>
              </a:ext>
            </a:extLst>
          </p:cNvPr>
          <p:cNvSpPr>
            <a:spLocks noGrp="1"/>
          </p:cNvSpPr>
          <p:nvPr>
            <p:ph type="body" sz="quarter" idx="32" hasCustomPrompt="1"/>
          </p:nvPr>
        </p:nvSpPr>
        <p:spPr>
          <a:xfrm>
            <a:off x="4080591"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2" name="Text Placeholder 14">
            <a:extLst>
              <a:ext uri="{FF2B5EF4-FFF2-40B4-BE49-F238E27FC236}">
                <a16:creationId xmlns:a16="http://schemas.microsoft.com/office/drawing/2014/main" id="{378EEBEC-FDBD-4D14-ADCA-4C72B269E993}"/>
              </a:ext>
            </a:extLst>
          </p:cNvPr>
          <p:cNvSpPr>
            <a:spLocks noGrp="1"/>
          </p:cNvSpPr>
          <p:nvPr>
            <p:ph type="body" sz="quarter" idx="33" hasCustomPrompt="1"/>
          </p:nvPr>
        </p:nvSpPr>
        <p:spPr>
          <a:xfrm>
            <a:off x="4810807" y="4871997"/>
            <a:ext cx="61531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3" name="Text Placeholder 14">
            <a:extLst>
              <a:ext uri="{FF2B5EF4-FFF2-40B4-BE49-F238E27FC236}">
                <a16:creationId xmlns:a16="http://schemas.microsoft.com/office/drawing/2014/main" id="{044989A5-8040-43C0-BE05-6A79C3BE6378}"/>
              </a:ext>
            </a:extLst>
          </p:cNvPr>
          <p:cNvSpPr>
            <a:spLocks noGrp="1"/>
          </p:cNvSpPr>
          <p:nvPr>
            <p:ph type="body" sz="quarter" idx="34" hasCustomPrompt="1"/>
          </p:nvPr>
        </p:nvSpPr>
        <p:spPr>
          <a:xfrm>
            <a:off x="5659421"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4" name="Text Placeholder 14">
            <a:extLst>
              <a:ext uri="{FF2B5EF4-FFF2-40B4-BE49-F238E27FC236}">
                <a16:creationId xmlns:a16="http://schemas.microsoft.com/office/drawing/2014/main" id="{52581A3A-F479-4780-81BE-CCBCF398141A}"/>
              </a:ext>
            </a:extLst>
          </p:cNvPr>
          <p:cNvSpPr>
            <a:spLocks noGrp="1"/>
          </p:cNvSpPr>
          <p:nvPr>
            <p:ph type="body" sz="quarter" idx="35" hasCustomPrompt="1"/>
          </p:nvPr>
        </p:nvSpPr>
        <p:spPr>
          <a:xfrm>
            <a:off x="6448836"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5" name="Text Placeholder 14">
            <a:extLst>
              <a:ext uri="{FF2B5EF4-FFF2-40B4-BE49-F238E27FC236}">
                <a16:creationId xmlns:a16="http://schemas.microsoft.com/office/drawing/2014/main" id="{3D361DBA-153A-4846-BDA4-CC63FF94744D}"/>
              </a:ext>
            </a:extLst>
          </p:cNvPr>
          <p:cNvSpPr>
            <a:spLocks noGrp="1"/>
          </p:cNvSpPr>
          <p:nvPr>
            <p:ph type="body" sz="quarter" idx="36" hasCustomPrompt="1"/>
          </p:nvPr>
        </p:nvSpPr>
        <p:spPr>
          <a:xfrm>
            <a:off x="7238251"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6" name="Text Placeholder 14">
            <a:extLst>
              <a:ext uri="{FF2B5EF4-FFF2-40B4-BE49-F238E27FC236}">
                <a16:creationId xmlns:a16="http://schemas.microsoft.com/office/drawing/2014/main" id="{78FB324E-EE00-4CC5-9F81-5EF71F305031}"/>
              </a:ext>
            </a:extLst>
          </p:cNvPr>
          <p:cNvSpPr>
            <a:spLocks noGrp="1"/>
          </p:cNvSpPr>
          <p:nvPr>
            <p:ph type="body" sz="quarter" idx="37" hasCustomPrompt="1"/>
          </p:nvPr>
        </p:nvSpPr>
        <p:spPr>
          <a:xfrm>
            <a:off x="8027666"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7" name="Text Placeholder 14">
            <a:extLst>
              <a:ext uri="{FF2B5EF4-FFF2-40B4-BE49-F238E27FC236}">
                <a16:creationId xmlns:a16="http://schemas.microsoft.com/office/drawing/2014/main" id="{78AA454F-F92D-4844-92A6-A3FEDD88B302}"/>
              </a:ext>
            </a:extLst>
          </p:cNvPr>
          <p:cNvSpPr>
            <a:spLocks noGrp="1"/>
          </p:cNvSpPr>
          <p:nvPr>
            <p:ph type="body" sz="quarter" idx="38" hasCustomPrompt="1"/>
          </p:nvPr>
        </p:nvSpPr>
        <p:spPr>
          <a:xfrm>
            <a:off x="8817081"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8" name="Text Placeholder 14">
            <a:extLst>
              <a:ext uri="{FF2B5EF4-FFF2-40B4-BE49-F238E27FC236}">
                <a16:creationId xmlns:a16="http://schemas.microsoft.com/office/drawing/2014/main" id="{651BCA7B-5BF4-4A0F-95C1-2014315E80B1}"/>
              </a:ext>
            </a:extLst>
          </p:cNvPr>
          <p:cNvSpPr>
            <a:spLocks noGrp="1"/>
          </p:cNvSpPr>
          <p:nvPr>
            <p:ph type="body" sz="quarter" idx="39" hasCustomPrompt="1"/>
          </p:nvPr>
        </p:nvSpPr>
        <p:spPr>
          <a:xfrm>
            <a:off x="9606496"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9" name="Text Placeholder 14">
            <a:extLst>
              <a:ext uri="{FF2B5EF4-FFF2-40B4-BE49-F238E27FC236}">
                <a16:creationId xmlns:a16="http://schemas.microsoft.com/office/drawing/2014/main" id="{7E3F41F1-0E06-45ED-894F-7F38510C2728}"/>
              </a:ext>
            </a:extLst>
          </p:cNvPr>
          <p:cNvSpPr>
            <a:spLocks noGrp="1"/>
          </p:cNvSpPr>
          <p:nvPr>
            <p:ph type="body" sz="quarter" idx="40" hasCustomPrompt="1"/>
          </p:nvPr>
        </p:nvSpPr>
        <p:spPr>
          <a:xfrm>
            <a:off x="10395907"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52" name="Text Placeholder 14">
            <a:extLst>
              <a:ext uri="{FF2B5EF4-FFF2-40B4-BE49-F238E27FC236}">
                <a16:creationId xmlns:a16="http://schemas.microsoft.com/office/drawing/2014/main" id="{C02572F8-1812-49D5-B24A-088659DE9FC7}"/>
              </a:ext>
            </a:extLst>
          </p:cNvPr>
          <p:cNvSpPr>
            <a:spLocks noGrp="1"/>
          </p:cNvSpPr>
          <p:nvPr>
            <p:ph type="body" sz="quarter" idx="41" hasCustomPrompt="1"/>
          </p:nvPr>
        </p:nvSpPr>
        <p:spPr>
          <a:xfrm>
            <a:off x="653772" y="2763180"/>
            <a:ext cx="1021001" cy="501726"/>
          </a:xfrm>
          <a:prstGeom prst="rect">
            <a:avLst/>
          </a:prstGeom>
        </p:spPr>
        <p:txBody>
          <a:bodyPr anchor="ctr">
            <a:noAutofit/>
          </a:bodyPr>
          <a:lstStyle>
            <a:lvl1pPr marL="0" indent="0" algn="ctr">
              <a:buNone/>
              <a:defRPr sz="1600" cap="all" spc="100" baseline="0">
                <a:solidFill>
                  <a:schemeClr val="bg1"/>
                </a:solidFill>
                <a:latin typeface="+mj-lt"/>
              </a:defRPr>
            </a:lvl1pPr>
          </a:lstStyle>
          <a:p>
            <a:pPr lvl="0"/>
            <a:r>
              <a:rPr lang="en-US"/>
              <a:t>Add year</a:t>
            </a:r>
          </a:p>
        </p:txBody>
      </p:sp>
      <p:sp>
        <p:nvSpPr>
          <p:cNvPr id="53" name="Text Placeholder 14">
            <a:extLst>
              <a:ext uri="{FF2B5EF4-FFF2-40B4-BE49-F238E27FC236}">
                <a16:creationId xmlns:a16="http://schemas.microsoft.com/office/drawing/2014/main" id="{453EA1A1-A67D-4132-9EA0-584E8FA796C3}"/>
              </a:ext>
            </a:extLst>
          </p:cNvPr>
          <p:cNvSpPr>
            <a:spLocks noGrp="1"/>
          </p:cNvSpPr>
          <p:nvPr>
            <p:ph type="body" sz="quarter" idx="42" hasCustomPrompt="1"/>
          </p:nvPr>
        </p:nvSpPr>
        <p:spPr>
          <a:xfrm>
            <a:off x="653772" y="4449967"/>
            <a:ext cx="1021001" cy="501726"/>
          </a:xfrm>
          <a:prstGeom prst="rect">
            <a:avLst/>
          </a:prstGeom>
        </p:spPr>
        <p:txBody>
          <a:bodyPr anchor="ctr">
            <a:noAutofit/>
          </a:bodyPr>
          <a:lstStyle>
            <a:lvl1pPr marL="0" indent="0" algn="ctr">
              <a:buNone/>
              <a:defRPr sz="1600" cap="all" spc="100" baseline="0">
                <a:solidFill>
                  <a:schemeClr val="bg1"/>
                </a:solidFill>
                <a:latin typeface="+mj-lt"/>
              </a:defRPr>
            </a:lvl1pPr>
          </a:lstStyle>
          <a:p>
            <a:pPr lvl="0"/>
            <a:r>
              <a:rPr lang="en-US"/>
              <a:t>Add year</a:t>
            </a:r>
          </a:p>
        </p:txBody>
      </p:sp>
      <p:sp>
        <p:nvSpPr>
          <p:cNvPr id="54" name="Text Placeholder 14">
            <a:extLst>
              <a:ext uri="{FF2B5EF4-FFF2-40B4-BE49-F238E27FC236}">
                <a16:creationId xmlns:a16="http://schemas.microsoft.com/office/drawing/2014/main" id="{658BFCC4-C261-4874-8195-FDA3C5001E05}"/>
              </a:ext>
            </a:extLst>
          </p:cNvPr>
          <p:cNvSpPr>
            <a:spLocks noGrp="1"/>
          </p:cNvSpPr>
          <p:nvPr>
            <p:ph type="body" sz="quarter" idx="43" hasCustomPrompt="1"/>
          </p:nvPr>
        </p:nvSpPr>
        <p:spPr>
          <a:xfrm>
            <a:off x="2029367" y="2071320"/>
            <a:ext cx="1440088" cy="598827"/>
          </a:xfrm>
          <a:prstGeom prst="rect">
            <a:avLst/>
          </a:prstGeom>
        </p:spPr>
        <p:txBody>
          <a:bodyPr anchor="b"/>
          <a:lstStyle>
            <a:lvl1pPr marL="0" indent="0" algn="ctr">
              <a:lnSpc>
                <a:spcPct val="100000"/>
              </a:lnSpc>
              <a:spcBef>
                <a:spcPts val="0"/>
              </a:spcBef>
              <a:buNone/>
              <a:defRPr sz="1400" cap="none" spc="100" baseline="0">
                <a:solidFill>
                  <a:schemeClr val="bg1"/>
                </a:solidFill>
                <a:latin typeface="+mn-lt"/>
              </a:defRPr>
            </a:lvl1pPr>
          </a:lstStyle>
          <a:p>
            <a:pPr lvl="0"/>
            <a:r>
              <a:rPr lang="en-US"/>
              <a:t>Click to add text</a:t>
            </a:r>
          </a:p>
        </p:txBody>
      </p:sp>
      <p:sp>
        <p:nvSpPr>
          <p:cNvPr id="55" name="Text Placeholder 14">
            <a:extLst>
              <a:ext uri="{FF2B5EF4-FFF2-40B4-BE49-F238E27FC236}">
                <a16:creationId xmlns:a16="http://schemas.microsoft.com/office/drawing/2014/main" id="{158708C7-ABA0-43E5-BB89-A1B7B2C45233}"/>
              </a:ext>
            </a:extLst>
          </p:cNvPr>
          <p:cNvSpPr>
            <a:spLocks noGrp="1"/>
          </p:cNvSpPr>
          <p:nvPr>
            <p:ph type="body" sz="quarter" idx="44" hasCustomPrompt="1"/>
          </p:nvPr>
        </p:nvSpPr>
        <p:spPr>
          <a:xfrm>
            <a:off x="4397612" y="2071320"/>
            <a:ext cx="1440088" cy="598827"/>
          </a:xfrm>
          <a:prstGeom prst="rect">
            <a:avLst/>
          </a:prstGeom>
        </p:spPr>
        <p:txBody>
          <a:bodyPr anchor="b"/>
          <a:lstStyle>
            <a:lvl1pPr marL="0" indent="0" algn="ctr">
              <a:lnSpc>
                <a:spcPct val="100000"/>
              </a:lnSpc>
              <a:spcBef>
                <a:spcPts val="0"/>
              </a:spcBef>
              <a:buNone/>
              <a:defRPr sz="1400" cap="none" spc="100" baseline="0">
                <a:solidFill>
                  <a:schemeClr val="bg1"/>
                </a:solidFill>
                <a:latin typeface="+mn-lt"/>
              </a:defRPr>
            </a:lvl1pPr>
          </a:lstStyle>
          <a:p>
            <a:pPr lvl="0"/>
            <a:r>
              <a:rPr lang="en-US"/>
              <a:t>Click to add text</a:t>
            </a:r>
          </a:p>
        </p:txBody>
      </p:sp>
      <p:sp>
        <p:nvSpPr>
          <p:cNvPr id="56" name="Text Placeholder 14">
            <a:extLst>
              <a:ext uri="{FF2B5EF4-FFF2-40B4-BE49-F238E27FC236}">
                <a16:creationId xmlns:a16="http://schemas.microsoft.com/office/drawing/2014/main" id="{2AE59213-95B1-4597-AD8C-D55D96D561EA}"/>
              </a:ext>
            </a:extLst>
          </p:cNvPr>
          <p:cNvSpPr>
            <a:spLocks noGrp="1"/>
          </p:cNvSpPr>
          <p:nvPr>
            <p:ph type="body" sz="quarter" idx="45" hasCustomPrompt="1"/>
          </p:nvPr>
        </p:nvSpPr>
        <p:spPr>
          <a:xfrm>
            <a:off x="8344687" y="2071320"/>
            <a:ext cx="1440088" cy="598827"/>
          </a:xfrm>
          <a:prstGeom prst="rect">
            <a:avLst/>
          </a:prstGeom>
        </p:spPr>
        <p:txBody>
          <a:bodyPr anchor="b"/>
          <a:lstStyle>
            <a:lvl1pPr marL="0" indent="0" algn="ctr">
              <a:lnSpc>
                <a:spcPct val="100000"/>
              </a:lnSpc>
              <a:spcBef>
                <a:spcPts val="0"/>
              </a:spcBef>
              <a:buNone/>
              <a:defRPr sz="1400" cap="none" spc="100" baseline="0">
                <a:solidFill>
                  <a:schemeClr val="bg1"/>
                </a:solidFill>
                <a:latin typeface="+mn-lt"/>
              </a:defRPr>
            </a:lvl1pPr>
          </a:lstStyle>
          <a:p>
            <a:pPr lvl="0"/>
            <a:r>
              <a:rPr lang="en-US"/>
              <a:t>Click to add text</a:t>
            </a:r>
          </a:p>
        </p:txBody>
      </p:sp>
      <p:sp>
        <p:nvSpPr>
          <p:cNvPr id="57" name="Text Placeholder 14">
            <a:extLst>
              <a:ext uri="{FF2B5EF4-FFF2-40B4-BE49-F238E27FC236}">
                <a16:creationId xmlns:a16="http://schemas.microsoft.com/office/drawing/2014/main" id="{2B9A460E-592F-41EA-9F9C-8953AFAC2236}"/>
              </a:ext>
            </a:extLst>
          </p:cNvPr>
          <p:cNvSpPr>
            <a:spLocks noGrp="1"/>
          </p:cNvSpPr>
          <p:nvPr>
            <p:ph type="body" sz="quarter" idx="46" hasCustomPrompt="1"/>
          </p:nvPr>
        </p:nvSpPr>
        <p:spPr>
          <a:xfrm>
            <a:off x="2029367" y="3862599"/>
            <a:ext cx="1440088" cy="549318"/>
          </a:xfrm>
          <a:prstGeom prst="rect">
            <a:avLst/>
          </a:prstGeom>
        </p:spPr>
        <p:txBody>
          <a:bodyPr anchor="b"/>
          <a:lstStyle>
            <a:lvl1pPr marL="0" indent="0" algn="ctr">
              <a:lnSpc>
                <a:spcPct val="100000"/>
              </a:lnSpc>
              <a:spcBef>
                <a:spcPts val="0"/>
              </a:spcBef>
              <a:buNone/>
              <a:defRPr sz="1400" cap="none" spc="100" baseline="0">
                <a:solidFill>
                  <a:schemeClr val="bg1"/>
                </a:solidFill>
                <a:latin typeface="+mn-lt"/>
              </a:defRPr>
            </a:lvl1pPr>
          </a:lstStyle>
          <a:p>
            <a:pPr lvl="0"/>
            <a:r>
              <a:rPr lang="en-US"/>
              <a:t>Click to add text</a:t>
            </a:r>
          </a:p>
        </p:txBody>
      </p:sp>
      <p:sp>
        <p:nvSpPr>
          <p:cNvPr id="58" name="Text Placeholder 14">
            <a:extLst>
              <a:ext uri="{FF2B5EF4-FFF2-40B4-BE49-F238E27FC236}">
                <a16:creationId xmlns:a16="http://schemas.microsoft.com/office/drawing/2014/main" id="{3065B3A8-F99B-47E6-B517-D93AC0FC4501}"/>
              </a:ext>
            </a:extLst>
          </p:cNvPr>
          <p:cNvSpPr>
            <a:spLocks noGrp="1"/>
          </p:cNvSpPr>
          <p:nvPr>
            <p:ph type="body" sz="quarter" idx="47" hasCustomPrompt="1"/>
          </p:nvPr>
        </p:nvSpPr>
        <p:spPr>
          <a:xfrm>
            <a:off x="5976442" y="3862599"/>
            <a:ext cx="1440088" cy="549318"/>
          </a:xfrm>
          <a:prstGeom prst="rect">
            <a:avLst/>
          </a:prstGeom>
        </p:spPr>
        <p:txBody>
          <a:bodyPr anchor="b"/>
          <a:lstStyle>
            <a:lvl1pPr marL="0" indent="0" algn="ctr">
              <a:lnSpc>
                <a:spcPct val="100000"/>
              </a:lnSpc>
              <a:spcBef>
                <a:spcPts val="0"/>
              </a:spcBef>
              <a:buNone/>
              <a:defRPr sz="1400" b="1" cap="none" spc="100" baseline="0">
                <a:solidFill>
                  <a:schemeClr val="accent6"/>
                </a:solidFill>
                <a:latin typeface="+mn-lt"/>
              </a:defRPr>
            </a:lvl1pPr>
          </a:lstStyle>
          <a:p>
            <a:pPr lvl="0"/>
            <a:r>
              <a:rPr lang="en-US"/>
              <a:t>Click to add text</a:t>
            </a:r>
          </a:p>
        </p:txBody>
      </p:sp>
      <p:sp>
        <p:nvSpPr>
          <p:cNvPr id="59" name="Text Placeholder 14">
            <a:extLst>
              <a:ext uri="{FF2B5EF4-FFF2-40B4-BE49-F238E27FC236}">
                <a16:creationId xmlns:a16="http://schemas.microsoft.com/office/drawing/2014/main" id="{B2187073-BC0A-4137-A204-D35C44CD7F87}"/>
              </a:ext>
            </a:extLst>
          </p:cNvPr>
          <p:cNvSpPr>
            <a:spLocks noGrp="1"/>
          </p:cNvSpPr>
          <p:nvPr>
            <p:ph type="body" sz="quarter" idx="48" hasCustomPrompt="1"/>
          </p:nvPr>
        </p:nvSpPr>
        <p:spPr>
          <a:xfrm>
            <a:off x="9923517" y="3862599"/>
            <a:ext cx="1440088" cy="549318"/>
          </a:xfrm>
          <a:prstGeom prst="rect">
            <a:avLst/>
          </a:prstGeom>
        </p:spPr>
        <p:txBody>
          <a:bodyPr anchor="b"/>
          <a:lstStyle>
            <a:lvl1pPr marL="0" indent="0" algn="ctr">
              <a:lnSpc>
                <a:spcPct val="100000"/>
              </a:lnSpc>
              <a:spcBef>
                <a:spcPts val="0"/>
              </a:spcBef>
              <a:buNone/>
              <a:defRPr sz="1400" cap="none" spc="100" baseline="0">
                <a:solidFill>
                  <a:schemeClr val="bg1"/>
                </a:solidFill>
                <a:latin typeface="+mn-lt"/>
              </a:defRPr>
            </a:lvl1pPr>
          </a:lstStyle>
          <a:p>
            <a:pPr lvl="0"/>
            <a:r>
              <a:rPr lang="en-US"/>
              <a:t>Click to add text</a:t>
            </a:r>
          </a:p>
        </p:txBody>
      </p:sp>
      <p:sp>
        <p:nvSpPr>
          <p:cNvPr id="40" name="Title 1">
            <a:extLst>
              <a:ext uri="{FF2B5EF4-FFF2-40B4-BE49-F238E27FC236}">
                <a16:creationId xmlns:a16="http://schemas.microsoft.com/office/drawing/2014/main" id="{35F35AF6-FBA2-4CA2-8A1F-2C977E6C9754}"/>
              </a:ext>
            </a:extLst>
          </p:cNvPr>
          <p:cNvSpPr>
            <a:spLocks noGrp="1"/>
          </p:cNvSpPr>
          <p:nvPr>
            <p:ph type="title" hasCustomPrompt="1"/>
          </p:nvPr>
        </p:nvSpPr>
        <p:spPr>
          <a:xfrm>
            <a:off x="2451534" y="989042"/>
            <a:ext cx="7287768" cy="630936"/>
          </a:xfrm>
        </p:spPr>
        <p:txBody>
          <a:bodyPr anchor="t">
            <a:noAutofit/>
          </a:bodyPr>
          <a:lstStyle>
            <a:lvl1pPr algn="ctr">
              <a:lnSpc>
                <a:spcPct val="125000"/>
              </a:lnSpc>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155821656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inancials">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5C89BE0-E34D-48FA-8ED2-CA69BFBC4FB6}"/>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13" name="Picture Placeholder 7">
            <a:extLst>
              <a:ext uri="{FF2B5EF4-FFF2-40B4-BE49-F238E27FC236}">
                <a16:creationId xmlns:a16="http://schemas.microsoft.com/office/drawing/2014/main" id="{AB20A778-FBFD-4ED2-8E9B-6645F59A4D16}"/>
              </a:ext>
            </a:extLst>
          </p:cNvPr>
          <p:cNvSpPr>
            <a:spLocks noGrp="1"/>
          </p:cNvSpPr>
          <p:nvPr>
            <p:ph type="pic" sz="quarter" idx="14" hasCustomPrompt="1"/>
          </p:nvPr>
        </p:nvSpPr>
        <p:spPr>
          <a:xfrm>
            <a:off x="7179732" y="0"/>
            <a:ext cx="5012268" cy="6867376"/>
          </a:xfrm>
        </p:spPr>
        <p:txBody>
          <a:bodyPr/>
          <a:lstStyle>
            <a:lvl1pPr marL="0" indent="0" algn="ctr">
              <a:buNone/>
              <a:defRPr>
                <a:solidFill>
                  <a:schemeClr val="bg1"/>
                </a:solidFill>
              </a:defRPr>
            </a:lvl1pPr>
          </a:lstStyle>
          <a:p>
            <a:r>
              <a:rPr lang="en-US" dirty="0"/>
              <a:t>Click to add photo</a:t>
            </a:r>
          </a:p>
        </p:txBody>
      </p:sp>
      <p:sp>
        <p:nvSpPr>
          <p:cNvPr id="8" name="Picture Placeholder 7">
            <a:extLst>
              <a:ext uri="{FF2B5EF4-FFF2-40B4-BE49-F238E27FC236}">
                <a16:creationId xmlns:a16="http://schemas.microsoft.com/office/drawing/2014/main" id="{3B12CF59-4802-4969-8645-8E2014DF0AB6}"/>
              </a:ext>
            </a:extLst>
          </p:cNvPr>
          <p:cNvSpPr>
            <a:spLocks noGrp="1"/>
          </p:cNvSpPr>
          <p:nvPr>
            <p:ph type="pic" sz="quarter" idx="13" hasCustomPrompt="1"/>
          </p:nvPr>
        </p:nvSpPr>
        <p:spPr>
          <a:xfrm>
            <a:off x="7179732" y="0"/>
            <a:ext cx="5012267" cy="6867376"/>
          </a:xfrm>
        </p:spPr>
        <p:txBody>
          <a:bodyPr/>
          <a:lstStyle>
            <a:lvl1pPr marL="0" indent="0" algn="ctr">
              <a:buNone/>
              <a:defRPr>
                <a:solidFill>
                  <a:schemeClr val="bg1"/>
                </a:solidFill>
              </a:defRPr>
            </a:lvl1pPr>
          </a:lstStyle>
          <a:p>
            <a:r>
              <a:rPr lang="en-US" dirty="0"/>
              <a:t>Click to add photo</a:t>
            </a:r>
          </a:p>
        </p:txBody>
      </p:sp>
      <p:sp>
        <p:nvSpPr>
          <p:cNvPr id="3" name="Date Placeholder 2">
            <a:extLst>
              <a:ext uri="{FF2B5EF4-FFF2-40B4-BE49-F238E27FC236}">
                <a16:creationId xmlns:a16="http://schemas.microsoft.com/office/drawing/2014/main" id="{523CB959-A5D6-4887-9B77-916F0EA10660}"/>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E8C0AFFF-66EA-44D7-828D-244A190B13B2}"/>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4D589006-A738-42A2-B328-34F70A778A89}"/>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11" name="Title 1">
            <a:extLst>
              <a:ext uri="{FF2B5EF4-FFF2-40B4-BE49-F238E27FC236}">
                <a16:creationId xmlns:a16="http://schemas.microsoft.com/office/drawing/2014/main" id="{473E75D8-7274-49D2-8CF2-0E990C29CCA7}"/>
              </a:ext>
            </a:extLst>
          </p:cNvPr>
          <p:cNvSpPr>
            <a:spLocks noGrp="1"/>
          </p:cNvSpPr>
          <p:nvPr>
            <p:ph type="title" hasCustomPrompt="1"/>
          </p:nvPr>
        </p:nvSpPr>
        <p:spPr>
          <a:xfrm>
            <a:off x="793750" y="715939"/>
            <a:ext cx="4864608" cy="365760"/>
          </a:xfrm>
        </p:spPr>
        <p:txBody>
          <a:bodyPr anchor="t">
            <a:noAutofit/>
          </a:bodyPr>
          <a:lstStyle>
            <a:lvl1pPr>
              <a:defRPr sz="2800">
                <a:ln w="19050">
                  <a:solidFill>
                    <a:schemeClr val="bg1"/>
                  </a:solidFill>
                </a:ln>
              </a:defRPr>
            </a:lvl1pPr>
          </a:lstStyle>
          <a:p>
            <a:r>
              <a:rPr lang="en-US" dirty="0"/>
              <a:t>Click to add title</a:t>
            </a:r>
          </a:p>
        </p:txBody>
      </p:sp>
      <p:sp>
        <p:nvSpPr>
          <p:cNvPr id="6" name="Content Placeholder 5">
            <a:extLst>
              <a:ext uri="{FF2B5EF4-FFF2-40B4-BE49-F238E27FC236}">
                <a16:creationId xmlns:a16="http://schemas.microsoft.com/office/drawing/2014/main" id="{28591683-9C5C-45D2-A241-FC48B66B50DB}"/>
              </a:ext>
            </a:extLst>
          </p:cNvPr>
          <p:cNvSpPr>
            <a:spLocks noGrp="1"/>
          </p:cNvSpPr>
          <p:nvPr>
            <p:ph sz="quarter" idx="15"/>
          </p:nvPr>
        </p:nvSpPr>
        <p:spPr>
          <a:xfrm>
            <a:off x="793750" y="1238250"/>
            <a:ext cx="5422392" cy="459028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7409676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Meet The Team">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39293AB-35CB-4344-A710-9C0BF396AEAC}"/>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a:extLst>
              <a:ext uri="{FF2B5EF4-FFF2-40B4-BE49-F238E27FC236}">
                <a16:creationId xmlns:a16="http://schemas.microsoft.com/office/drawing/2014/main" id="{AE5B5434-FC37-4DD2-AA81-6499AA6FB246}"/>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E8DC474A-5DF9-4EA3-A273-CA3941061639}"/>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DF6B1742-3B51-4EFC-8A04-CD872DE4EC37}"/>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9" name="Rectangle 8">
            <a:extLst>
              <a:ext uri="{FF2B5EF4-FFF2-40B4-BE49-F238E27FC236}">
                <a16:creationId xmlns:a16="http://schemas.microsoft.com/office/drawing/2014/main" id="{425C06A4-0C2D-4746-83C3-410A9B469E89}"/>
              </a:ext>
            </a:extLst>
          </p:cNvPr>
          <p:cNvSpPr/>
          <p:nvPr userDrawn="1"/>
        </p:nvSpPr>
        <p:spPr>
          <a:xfrm>
            <a:off x="739302" y="739302"/>
            <a:ext cx="10713396" cy="5379396"/>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Picture Placeholder 9">
            <a:extLst>
              <a:ext uri="{FF2B5EF4-FFF2-40B4-BE49-F238E27FC236}">
                <a16:creationId xmlns:a16="http://schemas.microsoft.com/office/drawing/2014/main" id="{890CF5DC-D21B-4DF3-8248-1F809124AD98}"/>
              </a:ext>
            </a:extLst>
          </p:cNvPr>
          <p:cNvSpPr>
            <a:spLocks noGrp="1"/>
          </p:cNvSpPr>
          <p:nvPr>
            <p:ph type="pic" sz="quarter" idx="15" hasCustomPrompt="1"/>
          </p:nvPr>
        </p:nvSpPr>
        <p:spPr>
          <a:xfrm>
            <a:off x="1803737" y="2804053"/>
            <a:ext cx="1487419" cy="1498417"/>
          </a:xfrm>
          <a:prstGeom prst="rect">
            <a:avLst/>
          </a:prstGeom>
        </p:spPr>
        <p:txBody>
          <a:bodyPr/>
          <a:lstStyle>
            <a:lvl1pPr marL="0" indent="0" algn="ctr">
              <a:buNone/>
              <a:defRPr/>
            </a:lvl1pPr>
          </a:lstStyle>
          <a:p>
            <a:r>
              <a:rPr lang="en-US" dirty="0"/>
              <a:t>Click to add photo</a:t>
            </a:r>
          </a:p>
        </p:txBody>
      </p:sp>
      <p:sp>
        <p:nvSpPr>
          <p:cNvPr id="14" name="Text Placeholder 10">
            <a:extLst>
              <a:ext uri="{FF2B5EF4-FFF2-40B4-BE49-F238E27FC236}">
                <a16:creationId xmlns:a16="http://schemas.microsoft.com/office/drawing/2014/main" id="{BEE26967-C0C7-4310-90FC-F1914D2403E8}"/>
              </a:ext>
            </a:extLst>
          </p:cNvPr>
          <p:cNvSpPr>
            <a:spLocks noGrp="1"/>
          </p:cNvSpPr>
          <p:nvPr>
            <p:ph type="body" sz="quarter" idx="18" hasCustomPrompt="1"/>
          </p:nvPr>
        </p:nvSpPr>
        <p:spPr>
          <a:xfrm>
            <a:off x="1488239" y="4570546"/>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15" name="Text Placeholder 10">
            <a:extLst>
              <a:ext uri="{FF2B5EF4-FFF2-40B4-BE49-F238E27FC236}">
                <a16:creationId xmlns:a16="http://schemas.microsoft.com/office/drawing/2014/main" id="{3CA187B6-5AE8-4D11-8E79-63677F474D26}"/>
              </a:ext>
            </a:extLst>
          </p:cNvPr>
          <p:cNvSpPr>
            <a:spLocks noGrp="1"/>
          </p:cNvSpPr>
          <p:nvPr>
            <p:ph type="body" sz="quarter" idx="19" hasCustomPrompt="1"/>
          </p:nvPr>
        </p:nvSpPr>
        <p:spPr>
          <a:xfrm>
            <a:off x="1488239" y="4886780"/>
            <a:ext cx="2118414" cy="53139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16" name="Picture Placeholder 9">
            <a:extLst>
              <a:ext uri="{FF2B5EF4-FFF2-40B4-BE49-F238E27FC236}">
                <a16:creationId xmlns:a16="http://schemas.microsoft.com/office/drawing/2014/main" id="{A72BAC04-D935-470E-B6B5-E9CCE70D11F4}"/>
              </a:ext>
            </a:extLst>
          </p:cNvPr>
          <p:cNvSpPr>
            <a:spLocks noGrp="1"/>
          </p:cNvSpPr>
          <p:nvPr>
            <p:ph type="pic" sz="quarter" idx="20" hasCustomPrompt="1"/>
          </p:nvPr>
        </p:nvSpPr>
        <p:spPr>
          <a:xfrm>
            <a:off x="4175961" y="2804053"/>
            <a:ext cx="1487419" cy="1498417"/>
          </a:xfrm>
          <a:prstGeom prst="rect">
            <a:avLst/>
          </a:prstGeom>
        </p:spPr>
        <p:txBody>
          <a:bodyPr/>
          <a:lstStyle>
            <a:lvl1pPr marL="0" indent="0" algn="ctr">
              <a:buNone/>
              <a:defRPr/>
            </a:lvl1pPr>
          </a:lstStyle>
          <a:p>
            <a:r>
              <a:rPr lang="en-US" dirty="0"/>
              <a:t>Click to add photo</a:t>
            </a:r>
          </a:p>
        </p:txBody>
      </p:sp>
      <p:sp>
        <p:nvSpPr>
          <p:cNvPr id="17" name="Picture Placeholder 9">
            <a:extLst>
              <a:ext uri="{FF2B5EF4-FFF2-40B4-BE49-F238E27FC236}">
                <a16:creationId xmlns:a16="http://schemas.microsoft.com/office/drawing/2014/main" id="{456256DC-B113-4559-8D0B-3F8B4A7CAB2B}"/>
              </a:ext>
            </a:extLst>
          </p:cNvPr>
          <p:cNvSpPr>
            <a:spLocks noGrp="1"/>
          </p:cNvSpPr>
          <p:nvPr>
            <p:ph type="pic" sz="quarter" idx="21" hasCustomPrompt="1"/>
          </p:nvPr>
        </p:nvSpPr>
        <p:spPr>
          <a:xfrm>
            <a:off x="6548185" y="2804053"/>
            <a:ext cx="1487419" cy="1498417"/>
          </a:xfrm>
          <a:prstGeom prst="rect">
            <a:avLst/>
          </a:prstGeom>
        </p:spPr>
        <p:txBody>
          <a:bodyPr/>
          <a:lstStyle>
            <a:lvl1pPr marL="0" indent="0" algn="ctr">
              <a:buNone/>
              <a:defRPr/>
            </a:lvl1pPr>
          </a:lstStyle>
          <a:p>
            <a:r>
              <a:rPr lang="en-US" dirty="0"/>
              <a:t>Click to add photo</a:t>
            </a:r>
          </a:p>
        </p:txBody>
      </p:sp>
      <p:sp>
        <p:nvSpPr>
          <p:cNvPr id="18" name="Picture Placeholder 9">
            <a:extLst>
              <a:ext uri="{FF2B5EF4-FFF2-40B4-BE49-F238E27FC236}">
                <a16:creationId xmlns:a16="http://schemas.microsoft.com/office/drawing/2014/main" id="{E60A063A-DD07-4E82-9217-A8AD06D7C94F}"/>
              </a:ext>
            </a:extLst>
          </p:cNvPr>
          <p:cNvSpPr>
            <a:spLocks noGrp="1"/>
          </p:cNvSpPr>
          <p:nvPr>
            <p:ph type="pic" sz="quarter" idx="22" hasCustomPrompt="1"/>
          </p:nvPr>
        </p:nvSpPr>
        <p:spPr>
          <a:xfrm>
            <a:off x="8920409" y="2804053"/>
            <a:ext cx="1487419" cy="1498417"/>
          </a:xfrm>
          <a:prstGeom prst="rect">
            <a:avLst/>
          </a:prstGeom>
        </p:spPr>
        <p:txBody>
          <a:bodyPr/>
          <a:lstStyle>
            <a:lvl1pPr marL="0" indent="0" algn="ctr">
              <a:buNone/>
              <a:defRPr/>
            </a:lvl1pPr>
          </a:lstStyle>
          <a:p>
            <a:r>
              <a:rPr lang="en-US" dirty="0"/>
              <a:t>Click to add photo</a:t>
            </a:r>
          </a:p>
        </p:txBody>
      </p:sp>
      <p:sp>
        <p:nvSpPr>
          <p:cNvPr id="19" name="Text Placeholder 10">
            <a:extLst>
              <a:ext uri="{FF2B5EF4-FFF2-40B4-BE49-F238E27FC236}">
                <a16:creationId xmlns:a16="http://schemas.microsoft.com/office/drawing/2014/main" id="{4194B9ED-C9B7-4850-B875-B179F9A6ADC4}"/>
              </a:ext>
            </a:extLst>
          </p:cNvPr>
          <p:cNvSpPr>
            <a:spLocks noGrp="1"/>
          </p:cNvSpPr>
          <p:nvPr>
            <p:ph type="body" sz="quarter" idx="23" hasCustomPrompt="1"/>
          </p:nvPr>
        </p:nvSpPr>
        <p:spPr>
          <a:xfrm>
            <a:off x="3860463" y="4570546"/>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20" name="Text Placeholder 10">
            <a:extLst>
              <a:ext uri="{FF2B5EF4-FFF2-40B4-BE49-F238E27FC236}">
                <a16:creationId xmlns:a16="http://schemas.microsoft.com/office/drawing/2014/main" id="{DBB00C57-7DE2-436D-8748-527515EE4A6A}"/>
              </a:ext>
            </a:extLst>
          </p:cNvPr>
          <p:cNvSpPr>
            <a:spLocks noGrp="1"/>
          </p:cNvSpPr>
          <p:nvPr>
            <p:ph type="body" sz="quarter" idx="24" hasCustomPrompt="1"/>
          </p:nvPr>
        </p:nvSpPr>
        <p:spPr>
          <a:xfrm>
            <a:off x="3860463" y="4886780"/>
            <a:ext cx="2118414" cy="53139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21" name="Text Placeholder 10">
            <a:extLst>
              <a:ext uri="{FF2B5EF4-FFF2-40B4-BE49-F238E27FC236}">
                <a16:creationId xmlns:a16="http://schemas.microsoft.com/office/drawing/2014/main" id="{D6503F18-AEB2-4183-8F37-6BE4BBD66EE2}"/>
              </a:ext>
            </a:extLst>
          </p:cNvPr>
          <p:cNvSpPr>
            <a:spLocks noGrp="1"/>
          </p:cNvSpPr>
          <p:nvPr>
            <p:ph type="body" sz="quarter" idx="25" hasCustomPrompt="1"/>
          </p:nvPr>
        </p:nvSpPr>
        <p:spPr>
          <a:xfrm>
            <a:off x="6232687" y="4570546"/>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22" name="Text Placeholder 10">
            <a:extLst>
              <a:ext uri="{FF2B5EF4-FFF2-40B4-BE49-F238E27FC236}">
                <a16:creationId xmlns:a16="http://schemas.microsoft.com/office/drawing/2014/main" id="{D01AC31E-901A-4C34-A8AE-71C303E07F53}"/>
              </a:ext>
            </a:extLst>
          </p:cNvPr>
          <p:cNvSpPr>
            <a:spLocks noGrp="1"/>
          </p:cNvSpPr>
          <p:nvPr>
            <p:ph type="body" sz="quarter" idx="26" hasCustomPrompt="1"/>
          </p:nvPr>
        </p:nvSpPr>
        <p:spPr>
          <a:xfrm>
            <a:off x="6232687" y="4886780"/>
            <a:ext cx="2118414" cy="53139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23" name="Text Placeholder 10">
            <a:extLst>
              <a:ext uri="{FF2B5EF4-FFF2-40B4-BE49-F238E27FC236}">
                <a16:creationId xmlns:a16="http://schemas.microsoft.com/office/drawing/2014/main" id="{F113CB6D-E397-418B-8738-D96E553ADD2F}"/>
              </a:ext>
            </a:extLst>
          </p:cNvPr>
          <p:cNvSpPr>
            <a:spLocks noGrp="1"/>
          </p:cNvSpPr>
          <p:nvPr>
            <p:ph type="body" sz="quarter" idx="27" hasCustomPrompt="1"/>
          </p:nvPr>
        </p:nvSpPr>
        <p:spPr>
          <a:xfrm>
            <a:off x="8604911" y="4570546"/>
            <a:ext cx="2118415"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24" name="Text Placeholder 10">
            <a:extLst>
              <a:ext uri="{FF2B5EF4-FFF2-40B4-BE49-F238E27FC236}">
                <a16:creationId xmlns:a16="http://schemas.microsoft.com/office/drawing/2014/main" id="{63EA5C1A-BB92-4C5E-BB99-A85B0B0FC499}"/>
              </a:ext>
            </a:extLst>
          </p:cNvPr>
          <p:cNvSpPr>
            <a:spLocks noGrp="1"/>
          </p:cNvSpPr>
          <p:nvPr>
            <p:ph type="body" sz="quarter" idx="28" hasCustomPrompt="1"/>
          </p:nvPr>
        </p:nvSpPr>
        <p:spPr>
          <a:xfrm>
            <a:off x="8604911" y="4886780"/>
            <a:ext cx="2118415" cy="53139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26" name="Rectangle 25">
            <a:extLst>
              <a:ext uri="{FF2B5EF4-FFF2-40B4-BE49-F238E27FC236}">
                <a16:creationId xmlns:a16="http://schemas.microsoft.com/office/drawing/2014/main" id="{90E93D6C-0CD6-42A7-A2D2-C8582F7B353C}"/>
              </a:ext>
            </a:extLst>
          </p:cNvPr>
          <p:cNvSpPr/>
          <p:nvPr userDrawn="1"/>
        </p:nvSpPr>
        <p:spPr>
          <a:xfrm>
            <a:off x="1686323"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B7D0FDBA-5294-4730-92D6-440AA8DE35AE}"/>
              </a:ext>
            </a:extLst>
          </p:cNvPr>
          <p:cNvSpPr/>
          <p:nvPr userDrawn="1"/>
        </p:nvSpPr>
        <p:spPr>
          <a:xfrm>
            <a:off x="4058547"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E8E75564-AD04-4406-979E-AC0A8BE2AEFD}"/>
              </a:ext>
            </a:extLst>
          </p:cNvPr>
          <p:cNvSpPr/>
          <p:nvPr userDrawn="1"/>
        </p:nvSpPr>
        <p:spPr>
          <a:xfrm>
            <a:off x="6430771"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0E7899F8-DBAB-4DCC-857C-94A3CF0FE542}"/>
              </a:ext>
            </a:extLst>
          </p:cNvPr>
          <p:cNvSpPr/>
          <p:nvPr userDrawn="1"/>
        </p:nvSpPr>
        <p:spPr>
          <a:xfrm>
            <a:off x="8802995"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B41C8F6-B68C-4B34-A1EC-848B6301BE02}"/>
              </a:ext>
            </a:extLst>
          </p:cNvPr>
          <p:cNvSpPr>
            <a:spLocks noGrp="1"/>
          </p:cNvSpPr>
          <p:nvPr>
            <p:ph type="title" hasCustomPrompt="1"/>
          </p:nvPr>
        </p:nvSpPr>
        <p:spPr>
          <a:xfrm>
            <a:off x="2452698" y="1566777"/>
            <a:ext cx="7286604" cy="634323"/>
          </a:xfrm>
        </p:spPr>
        <p:txBody>
          <a:bodyPr anchor="t">
            <a:normAutofit/>
          </a:bodyPr>
          <a:lstStyle>
            <a:lvl1pPr algn="ctr">
              <a:lnSpc>
                <a:spcPct val="125000"/>
              </a:lnSpc>
              <a:defRPr sz="2800"/>
            </a:lvl1pPr>
          </a:lstStyle>
          <a:p>
            <a:r>
              <a:rPr lang="en-US" dirty="0"/>
              <a:t>Click to add title</a:t>
            </a:r>
          </a:p>
        </p:txBody>
      </p:sp>
    </p:spTree>
    <p:extLst>
      <p:ext uri="{BB962C8B-B14F-4D97-AF65-F5344CB8AC3E}">
        <p14:creationId xmlns:p14="http://schemas.microsoft.com/office/powerpoint/2010/main" val="171406022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he Full Team">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6B7C369-B3B1-47DB-AFB5-4A2FA0A0469C}"/>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a:extLst>
              <a:ext uri="{FF2B5EF4-FFF2-40B4-BE49-F238E27FC236}">
                <a16:creationId xmlns:a16="http://schemas.microsoft.com/office/drawing/2014/main" id="{26EDB6E9-4285-4C1C-9752-2D43D60780B6}"/>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B52EDB06-237E-4E77-B217-FD0E19A41086}"/>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A0BACDA0-CD42-4B14-A524-FF6FF7E28A6A}"/>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11" name="Rectangle 10">
            <a:extLst>
              <a:ext uri="{FF2B5EF4-FFF2-40B4-BE49-F238E27FC236}">
                <a16:creationId xmlns:a16="http://schemas.microsoft.com/office/drawing/2014/main" id="{C8C5DE79-8AB4-425F-A9CB-B17901806732}"/>
              </a:ext>
            </a:extLst>
          </p:cNvPr>
          <p:cNvSpPr/>
          <p:nvPr userDrawn="1"/>
        </p:nvSpPr>
        <p:spPr>
          <a:xfrm>
            <a:off x="739302" y="739302"/>
            <a:ext cx="10713396" cy="5379396"/>
          </a:xfrm>
          <a:prstGeom prst="rect">
            <a:avLst/>
          </a:prstGeom>
          <a:solidFill>
            <a:schemeClr val="bg2">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ext Placeholder 10">
            <a:extLst>
              <a:ext uri="{FF2B5EF4-FFF2-40B4-BE49-F238E27FC236}">
                <a16:creationId xmlns:a16="http://schemas.microsoft.com/office/drawing/2014/main" id="{A8FDD580-B69C-4AF1-9C0C-1CF94ECEB278}"/>
              </a:ext>
            </a:extLst>
          </p:cNvPr>
          <p:cNvSpPr>
            <a:spLocks noGrp="1"/>
          </p:cNvSpPr>
          <p:nvPr>
            <p:ph type="body" sz="quarter" idx="18" hasCustomPrompt="1"/>
          </p:nvPr>
        </p:nvSpPr>
        <p:spPr>
          <a:xfrm>
            <a:off x="1418477" y="5098599"/>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32" name="Text Placeholder 10">
            <a:extLst>
              <a:ext uri="{FF2B5EF4-FFF2-40B4-BE49-F238E27FC236}">
                <a16:creationId xmlns:a16="http://schemas.microsoft.com/office/drawing/2014/main" id="{7A72E08F-5B05-415B-A503-4CED86D11FE1}"/>
              </a:ext>
            </a:extLst>
          </p:cNvPr>
          <p:cNvSpPr>
            <a:spLocks noGrp="1"/>
          </p:cNvSpPr>
          <p:nvPr>
            <p:ph type="body" sz="quarter" idx="19" hasCustomPrompt="1"/>
          </p:nvPr>
        </p:nvSpPr>
        <p:spPr>
          <a:xfrm>
            <a:off x="1418477" y="5414833"/>
            <a:ext cx="2118414" cy="33211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36" name="Text Placeholder 10">
            <a:extLst>
              <a:ext uri="{FF2B5EF4-FFF2-40B4-BE49-F238E27FC236}">
                <a16:creationId xmlns:a16="http://schemas.microsoft.com/office/drawing/2014/main" id="{02D7BE41-1227-4D94-AC6E-F4D007491740}"/>
              </a:ext>
            </a:extLst>
          </p:cNvPr>
          <p:cNvSpPr>
            <a:spLocks noGrp="1"/>
          </p:cNvSpPr>
          <p:nvPr>
            <p:ph type="body" sz="quarter" idx="23" hasCustomPrompt="1"/>
          </p:nvPr>
        </p:nvSpPr>
        <p:spPr>
          <a:xfrm>
            <a:off x="3839016" y="5098599"/>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37" name="Text Placeholder 10">
            <a:extLst>
              <a:ext uri="{FF2B5EF4-FFF2-40B4-BE49-F238E27FC236}">
                <a16:creationId xmlns:a16="http://schemas.microsoft.com/office/drawing/2014/main" id="{C7E8138A-A795-4EF2-B1FF-1A36693A3593}"/>
              </a:ext>
            </a:extLst>
          </p:cNvPr>
          <p:cNvSpPr>
            <a:spLocks noGrp="1"/>
          </p:cNvSpPr>
          <p:nvPr>
            <p:ph type="body" sz="quarter" idx="24" hasCustomPrompt="1"/>
          </p:nvPr>
        </p:nvSpPr>
        <p:spPr>
          <a:xfrm>
            <a:off x="3839016" y="5414833"/>
            <a:ext cx="2118414" cy="33211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38" name="Text Placeholder 10">
            <a:extLst>
              <a:ext uri="{FF2B5EF4-FFF2-40B4-BE49-F238E27FC236}">
                <a16:creationId xmlns:a16="http://schemas.microsoft.com/office/drawing/2014/main" id="{77F66B66-F2E4-439A-A7DF-A9A64B0DF7BB}"/>
              </a:ext>
            </a:extLst>
          </p:cNvPr>
          <p:cNvSpPr>
            <a:spLocks noGrp="1"/>
          </p:cNvSpPr>
          <p:nvPr>
            <p:ph type="body" sz="quarter" idx="25" hasCustomPrompt="1"/>
          </p:nvPr>
        </p:nvSpPr>
        <p:spPr>
          <a:xfrm>
            <a:off x="6259555" y="5098599"/>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39" name="Text Placeholder 10">
            <a:extLst>
              <a:ext uri="{FF2B5EF4-FFF2-40B4-BE49-F238E27FC236}">
                <a16:creationId xmlns:a16="http://schemas.microsoft.com/office/drawing/2014/main" id="{13CDFA66-0739-48E3-97B6-F63F13A0A838}"/>
              </a:ext>
            </a:extLst>
          </p:cNvPr>
          <p:cNvSpPr>
            <a:spLocks noGrp="1"/>
          </p:cNvSpPr>
          <p:nvPr>
            <p:ph type="body" sz="quarter" idx="26" hasCustomPrompt="1"/>
          </p:nvPr>
        </p:nvSpPr>
        <p:spPr>
          <a:xfrm>
            <a:off x="6259555" y="5414833"/>
            <a:ext cx="2118414" cy="33211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40" name="Text Placeholder 10">
            <a:extLst>
              <a:ext uri="{FF2B5EF4-FFF2-40B4-BE49-F238E27FC236}">
                <a16:creationId xmlns:a16="http://schemas.microsoft.com/office/drawing/2014/main" id="{B4EE4B66-F80E-45BB-B2FE-CC11E1FBAF24}"/>
              </a:ext>
            </a:extLst>
          </p:cNvPr>
          <p:cNvSpPr>
            <a:spLocks noGrp="1"/>
          </p:cNvSpPr>
          <p:nvPr>
            <p:ph type="body" sz="quarter" idx="27" hasCustomPrompt="1"/>
          </p:nvPr>
        </p:nvSpPr>
        <p:spPr>
          <a:xfrm>
            <a:off x="8680094" y="5098599"/>
            <a:ext cx="2118415"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41" name="Text Placeholder 10">
            <a:extLst>
              <a:ext uri="{FF2B5EF4-FFF2-40B4-BE49-F238E27FC236}">
                <a16:creationId xmlns:a16="http://schemas.microsoft.com/office/drawing/2014/main" id="{51F734C1-F867-4FB6-A239-D99ED9E4C54D}"/>
              </a:ext>
            </a:extLst>
          </p:cNvPr>
          <p:cNvSpPr>
            <a:spLocks noGrp="1"/>
          </p:cNvSpPr>
          <p:nvPr>
            <p:ph type="body" sz="quarter" idx="28" hasCustomPrompt="1"/>
          </p:nvPr>
        </p:nvSpPr>
        <p:spPr>
          <a:xfrm>
            <a:off x="8680094" y="5414833"/>
            <a:ext cx="2118415" cy="33211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62" name="Picture Placeholder 9">
            <a:extLst>
              <a:ext uri="{FF2B5EF4-FFF2-40B4-BE49-F238E27FC236}">
                <a16:creationId xmlns:a16="http://schemas.microsoft.com/office/drawing/2014/main" id="{11E88FD1-69BB-4254-81B8-7B383CE8D2D0}"/>
              </a:ext>
            </a:extLst>
          </p:cNvPr>
          <p:cNvSpPr>
            <a:spLocks noGrp="1"/>
          </p:cNvSpPr>
          <p:nvPr>
            <p:ph type="pic" sz="quarter" idx="29" hasCustomPrompt="1"/>
          </p:nvPr>
        </p:nvSpPr>
        <p:spPr>
          <a:xfrm>
            <a:off x="2002390" y="2327255"/>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63" name="Text Placeholder 10">
            <a:extLst>
              <a:ext uri="{FF2B5EF4-FFF2-40B4-BE49-F238E27FC236}">
                <a16:creationId xmlns:a16="http://schemas.microsoft.com/office/drawing/2014/main" id="{E6EBB7F2-ABDB-41F2-8A6B-93196276ABF5}"/>
              </a:ext>
            </a:extLst>
          </p:cNvPr>
          <p:cNvSpPr>
            <a:spLocks noGrp="1"/>
          </p:cNvSpPr>
          <p:nvPr>
            <p:ph type="body" sz="quarter" idx="30" hasCustomPrompt="1"/>
          </p:nvPr>
        </p:nvSpPr>
        <p:spPr>
          <a:xfrm>
            <a:off x="1418477" y="3263610"/>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64" name="Text Placeholder 10">
            <a:extLst>
              <a:ext uri="{FF2B5EF4-FFF2-40B4-BE49-F238E27FC236}">
                <a16:creationId xmlns:a16="http://schemas.microsoft.com/office/drawing/2014/main" id="{4D66759F-DBAD-46B4-929C-18F2FB541B00}"/>
              </a:ext>
            </a:extLst>
          </p:cNvPr>
          <p:cNvSpPr>
            <a:spLocks noGrp="1"/>
          </p:cNvSpPr>
          <p:nvPr>
            <p:ph type="body" sz="quarter" idx="31" hasCustomPrompt="1"/>
          </p:nvPr>
        </p:nvSpPr>
        <p:spPr>
          <a:xfrm>
            <a:off x="1418477" y="3579845"/>
            <a:ext cx="2118414" cy="390545"/>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68" name="Text Placeholder 10">
            <a:extLst>
              <a:ext uri="{FF2B5EF4-FFF2-40B4-BE49-F238E27FC236}">
                <a16:creationId xmlns:a16="http://schemas.microsoft.com/office/drawing/2014/main" id="{07D90C20-BFF7-4D04-AD95-1861DF74509F}"/>
              </a:ext>
            </a:extLst>
          </p:cNvPr>
          <p:cNvSpPr>
            <a:spLocks noGrp="1"/>
          </p:cNvSpPr>
          <p:nvPr>
            <p:ph type="body" sz="quarter" idx="35" hasCustomPrompt="1"/>
          </p:nvPr>
        </p:nvSpPr>
        <p:spPr>
          <a:xfrm>
            <a:off x="3839016" y="3263610"/>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69" name="Text Placeholder 10">
            <a:extLst>
              <a:ext uri="{FF2B5EF4-FFF2-40B4-BE49-F238E27FC236}">
                <a16:creationId xmlns:a16="http://schemas.microsoft.com/office/drawing/2014/main" id="{EF54F366-5FD7-4707-A0E3-FAFA53156C29}"/>
              </a:ext>
            </a:extLst>
          </p:cNvPr>
          <p:cNvSpPr>
            <a:spLocks noGrp="1"/>
          </p:cNvSpPr>
          <p:nvPr>
            <p:ph type="body" sz="quarter" idx="36" hasCustomPrompt="1"/>
          </p:nvPr>
        </p:nvSpPr>
        <p:spPr>
          <a:xfrm>
            <a:off x="3839016" y="3579845"/>
            <a:ext cx="2118414" cy="390545"/>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70" name="Text Placeholder 10">
            <a:extLst>
              <a:ext uri="{FF2B5EF4-FFF2-40B4-BE49-F238E27FC236}">
                <a16:creationId xmlns:a16="http://schemas.microsoft.com/office/drawing/2014/main" id="{A51158F4-509A-44E4-A601-2CD7AEDE7380}"/>
              </a:ext>
            </a:extLst>
          </p:cNvPr>
          <p:cNvSpPr>
            <a:spLocks noGrp="1"/>
          </p:cNvSpPr>
          <p:nvPr>
            <p:ph type="body" sz="quarter" idx="37" hasCustomPrompt="1"/>
          </p:nvPr>
        </p:nvSpPr>
        <p:spPr>
          <a:xfrm>
            <a:off x="6259555" y="3263610"/>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71" name="Text Placeholder 10">
            <a:extLst>
              <a:ext uri="{FF2B5EF4-FFF2-40B4-BE49-F238E27FC236}">
                <a16:creationId xmlns:a16="http://schemas.microsoft.com/office/drawing/2014/main" id="{DA9AC8DA-4C66-4D66-9075-59DC95E2AC33}"/>
              </a:ext>
            </a:extLst>
          </p:cNvPr>
          <p:cNvSpPr>
            <a:spLocks noGrp="1"/>
          </p:cNvSpPr>
          <p:nvPr>
            <p:ph type="body" sz="quarter" idx="38" hasCustomPrompt="1"/>
          </p:nvPr>
        </p:nvSpPr>
        <p:spPr>
          <a:xfrm>
            <a:off x="6259555" y="3579845"/>
            <a:ext cx="2118414" cy="390545"/>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72" name="Text Placeholder 10">
            <a:extLst>
              <a:ext uri="{FF2B5EF4-FFF2-40B4-BE49-F238E27FC236}">
                <a16:creationId xmlns:a16="http://schemas.microsoft.com/office/drawing/2014/main" id="{F3A598D9-D412-4C15-A31C-3A4842B32E1F}"/>
              </a:ext>
            </a:extLst>
          </p:cNvPr>
          <p:cNvSpPr>
            <a:spLocks noGrp="1"/>
          </p:cNvSpPr>
          <p:nvPr>
            <p:ph type="body" sz="quarter" idx="39" hasCustomPrompt="1"/>
          </p:nvPr>
        </p:nvSpPr>
        <p:spPr>
          <a:xfrm>
            <a:off x="8680094" y="3263610"/>
            <a:ext cx="2118415"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73" name="Text Placeholder 10">
            <a:extLst>
              <a:ext uri="{FF2B5EF4-FFF2-40B4-BE49-F238E27FC236}">
                <a16:creationId xmlns:a16="http://schemas.microsoft.com/office/drawing/2014/main" id="{14A0A9AD-40F7-4203-917C-8BFBF4FCF2C0}"/>
              </a:ext>
            </a:extLst>
          </p:cNvPr>
          <p:cNvSpPr>
            <a:spLocks noGrp="1"/>
          </p:cNvSpPr>
          <p:nvPr>
            <p:ph type="body" sz="quarter" idx="40" hasCustomPrompt="1"/>
          </p:nvPr>
        </p:nvSpPr>
        <p:spPr>
          <a:xfrm>
            <a:off x="8680094" y="3579845"/>
            <a:ext cx="2118415" cy="390545"/>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74" name="Rectangle 73">
            <a:extLst>
              <a:ext uri="{FF2B5EF4-FFF2-40B4-BE49-F238E27FC236}">
                <a16:creationId xmlns:a16="http://schemas.microsoft.com/office/drawing/2014/main" id="{129E220D-4268-4E0B-B292-D87F92DF6ED3}"/>
              </a:ext>
            </a:extLst>
          </p:cNvPr>
          <p:cNvSpPr/>
          <p:nvPr userDrawn="1"/>
        </p:nvSpPr>
        <p:spPr>
          <a:xfrm>
            <a:off x="1947081" y="2272648"/>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Picture Placeholder 9">
            <a:extLst>
              <a:ext uri="{FF2B5EF4-FFF2-40B4-BE49-F238E27FC236}">
                <a16:creationId xmlns:a16="http://schemas.microsoft.com/office/drawing/2014/main" id="{2DB6BDC2-D18B-4AF7-9B33-2FB86D67A64A}"/>
              </a:ext>
            </a:extLst>
          </p:cNvPr>
          <p:cNvSpPr>
            <a:spLocks noGrp="1"/>
          </p:cNvSpPr>
          <p:nvPr>
            <p:ph type="pic" sz="quarter" idx="41" hasCustomPrompt="1"/>
          </p:nvPr>
        </p:nvSpPr>
        <p:spPr>
          <a:xfrm>
            <a:off x="2002390" y="4154796"/>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79" name="Rectangle 78">
            <a:extLst>
              <a:ext uri="{FF2B5EF4-FFF2-40B4-BE49-F238E27FC236}">
                <a16:creationId xmlns:a16="http://schemas.microsoft.com/office/drawing/2014/main" id="{CB9D855A-B11D-44DC-BBE1-7BA68BD18E68}"/>
              </a:ext>
            </a:extLst>
          </p:cNvPr>
          <p:cNvSpPr/>
          <p:nvPr userDrawn="1"/>
        </p:nvSpPr>
        <p:spPr>
          <a:xfrm>
            <a:off x="1947081" y="4100189"/>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 name="Picture Placeholder 9">
            <a:extLst>
              <a:ext uri="{FF2B5EF4-FFF2-40B4-BE49-F238E27FC236}">
                <a16:creationId xmlns:a16="http://schemas.microsoft.com/office/drawing/2014/main" id="{D12B69C6-4468-4017-A141-0864B9065E88}"/>
              </a:ext>
            </a:extLst>
          </p:cNvPr>
          <p:cNvSpPr>
            <a:spLocks noGrp="1"/>
          </p:cNvSpPr>
          <p:nvPr>
            <p:ph type="pic" sz="quarter" idx="42" hasCustomPrompt="1"/>
          </p:nvPr>
        </p:nvSpPr>
        <p:spPr>
          <a:xfrm>
            <a:off x="4422929" y="2319234"/>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81" name="Rectangle 80">
            <a:extLst>
              <a:ext uri="{FF2B5EF4-FFF2-40B4-BE49-F238E27FC236}">
                <a16:creationId xmlns:a16="http://schemas.microsoft.com/office/drawing/2014/main" id="{E874C203-B833-4D0D-9674-D25DFA3F9606}"/>
              </a:ext>
            </a:extLst>
          </p:cNvPr>
          <p:cNvSpPr/>
          <p:nvPr userDrawn="1"/>
        </p:nvSpPr>
        <p:spPr>
          <a:xfrm>
            <a:off x="4367620" y="2264627"/>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Picture Placeholder 9">
            <a:extLst>
              <a:ext uri="{FF2B5EF4-FFF2-40B4-BE49-F238E27FC236}">
                <a16:creationId xmlns:a16="http://schemas.microsoft.com/office/drawing/2014/main" id="{0B83E94D-7A2E-4F82-9F6F-414BB1EE1F9D}"/>
              </a:ext>
            </a:extLst>
          </p:cNvPr>
          <p:cNvSpPr>
            <a:spLocks noGrp="1"/>
          </p:cNvSpPr>
          <p:nvPr>
            <p:ph type="pic" sz="quarter" idx="43" hasCustomPrompt="1"/>
          </p:nvPr>
        </p:nvSpPr>
        <p:spPr>
          <a:xfrm>
            <a:off x="4422929" y="4146775"/>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83" name="Rectangle 82">
            <a:extLst>
              <a:ext uri="{FF2B5EF4-FFF2-40B4-BE49-F238E27FC236}">
                <a16:creationId xmlns:a16="http://schemas.microsoft.com/office/drawing/2014/main" id="{454DE692-CD53-4D36-9E21-EDBFA9779183}"/>
              </a:ext>
            </a:extLst>
          </p:cNvPr>
          <p:cNvSpPr/>
          <p:nvPr userDrawn="1"/>
        </p:nvSpPr>
        <p:spPr>
          <a:xfrm>
            <a:off x="4367620" y="4092168"/>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4" name="Picture Placeholder 9">
            <a:extLst>
              <a:ext uri="{FF2B5EF4-FFF2-40B4-BE49-F238E27FC236}">
                <a16:creationId xmlns:a16="http://schemas.microsoft.com/office/drawing/2014/main" id="{722A2533-C7FE-4FF8-88EA-CC5A72E587E0}"/>
              </a:ext>
            </a:extLst>
          </p:cNvPr>
          <p:cNvSpPr>
            <a:spLocks noGrp="1"/>
          </p:cNvSpPr>
          <p:nvPr>
            <p:ph type="pic" sz="quarter" idx="44" hasCustomPrompt="1"/>
          </p:nvPr>
        </p:nvSpPr>
        <p:spPr>
          <a:xfrm>
            <a:off x="6843468" y="2323944"/>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85" name="Rectangle 84">
            <a:extLst>
              <a:ext uri="{FF2B5EF4-FFF2-40B4-BE49-F238E27FC236}">
                <a16:creationId xmlns:a16="http://schemas.microsoft.com/office/drawing/2014/main" id="{60564730-564F-4992-974D-020B105689EE}"/>
              </a:ext>
            </a:extLst>
          </p:cNvPr>
          <p:cNvSpPr/>
          <p:nvPr userDrawn="1"/>
        </p:nvSpPr>
        <p:spPr>
          <a:xfrm>
            <a:off x="6788159" y="2269337"/>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Picture Placeholder 9">
            <a:extLst>
              <a:ext uri="{FF2B5EF4-FFF2-40B4-BE49-F238E27FC236}">
                <a16:creationId xmlns:a16="http://schemas.microsoft.com/office/drawing/2014/main" id="{3FF1C129-85E6-40AA-8026-14C47F0F038C}"/>
              </a:ext>
            </a:extLst>
          </p:cNvPr>
          <p:cNvSpPr>
            <a:spLocks noGrp="1"/>
          </p:cNvSpPr>
          <p:nvPr>
            <p:ph type="pic" sz="quarter" idx="45" hasCustomPrompt="1"/>
          </p:nvPr>
        </p:nvSpPr>
        <p:spPr>
          <a:xfrm>
            <a:off x="6843468" y="4151485"/>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87" name="Rectangle 86">
            <a:extLst>
              <a:ext uri="{FF2B5EF4-FFF2-40B4-BE49-F238E27FC236}">
                <a16:creationId xmlns:a16="http://schemas.microsoft.com/office/drawing/2014/main" id="{3E7D63A3-3C58-4F80-B353-C26650B97F55}"/>
              </a:ext>
            </a:extLst>
          </p:cNvPr>
          <p:cNvSpPr/>
          <p:nvPr userDrawn="1"/>
        </p:nvSpPr>
        <p:spPr>
          <a:xfrm>
            <a:off x="6788159" y="4096878"/>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8" name="Picture Placeholder 9">
            <a:extLst>
              <a:ext uri="{FF2B5EF4-FFF2-40B4-BE49-F238E27FC236}">
                <a16:creationId xmlns:a16="http://schemas.microsoft.com/office/drawing/2014/main" id="{C78943C0-07AD-428D-A010-64CDDC815654}"/>
              </a:ext>
            </a:extLst>
          </p:cNvPr>
          <p:cNvSpPr>
            <a:spLocks noGrp="1"/>
          </p:cNvSpPr>
          <p:nvPr>
            <p:ph type="pic" sz="quarter" idx="46" hasCustomPrompt="1"/>
          </p:nvPr>
        </p:nvSpPr>
        <p:spPr>
          <a:xfrm>
            <a:off x="9264007" y="2315923"/>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89" name="Rectangle 88">
            <a:extLst>
              <a:ext uri="{FF2B5EF4-FFF2-40B4-BE49-F238E27FC236}">
                <a16:creationId xmlns:a16="http://schemas.microsoft.com/office/drawing/2014/main" id="{44D0D2B8-EB2F-407A-A7DF-29BF878D0C97}"/>
              </a:ext>
            </a:extLst>
          </p:cNvPr>
          <p:cNvSpPr/>
          <p:nvPr userDrawn="1"/>
        </p:nvSpPr>
        <p:spPr>
          <a:xfrm>
            <a:off x="9208698" y="2261316"/>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0" name="Picture Placeholder 9">
            <a:extLst>
              <a:ext uri="{FF2B5EF4-FFF2-40B4-BE49-F238E27FC236}">
                <a16:creationId xmlns:a16="http://schemas.microsoft.com/office/drawing/2014/main" id="{9F5D0399-2186-4D0F-B2B6-FB29536013E2}"/>
              </a:ext>
            </a:extLst>
          </p:cNvPr>
          <p:cNvSpPr>
            <a:spLocks noGrp="1"/>
          </p:cNvSpPr>
          <p:nvPr>
            <p:ph type="pic" sz="quarter" idx="47" hasCustomPrompt="1"/>
          </p:nvPr>
        </p:nvSpPr>
        <p:spPr>
          <a:xfrm>
            <a:off x="9264007" y="4143464"/>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91" name="Rectangle 90">
            <a:extLst>
              <a:ext uri="{FF2B5EF4-FFF2-40B4-BE49-F238E27FC236}">
                <a16:creationId xmlns:a16="http://schemas.microsoft.com/office/drawing/2014/main" id="{A161A1AC-702C-4209-BE7C-E51F7434B5B5}"/>
              </a:ext>
            </a:extLst>
          </p:cNvPr>
          <p:cNvSpPr/>
          <p:nvPr userDrawn="1"/>
        </p:nvSpPr>
        <p:spPr>
          <a:xfrm>
            <a:off x="9208698" y="4088857"/>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Title 1">
            <a:extLst>
              <a:ext uri="{FF2B5EF4-FFF2-40B4-BE49-F238E27FC236}">
                <a16:creationId xmlns:a16="http://schemas.microsoft.com/office/drawing/2014/main" id="{8ADA00ED-298B-444A-A7F5-508EDBA56FC5}"/>
              </a:ext>
            </a:extLst>
          </p:cNvPr>
          <p:cNvSpPr>
            <a:spLocks noGrp="1"/>
          </p:cNvSpPr>
          <p:nvPr>
            <p:ph type="title" hasCustomPrompt="1"/>
          </p:nvPr>
        </p:nvSpPr>
        <p:spPr>
          <a:xfrm>
            <a:off x="2452698" y="1187753"/>
            <a:ext cx="7286604" cy="634323"/>
          </a:xfrm>
        </p:spPr>
        <p:txBody>
          <a:bodyPr anchor="t">
            <a:normAutofit/>
          </a:bodyPr>
          <a:lstStyle>
            <a:lvl1pPr algn="ctr">
              <a:lnSpc>
                <a:spcPct val="125000"/>
              </a:lnSpc>
              <a:defRPr sz="2800"/>
            </a:lvl1pPr>
          </a:lstStyle>
          <a:p>
            <a:r>
              <a:rPr lang="en-US" dirty="0"/>
              <a:t>Click to add title</a:t>
            </a:r>
          </a:p>
        </p:txBody>
      </p:sp>
    </p:spTree>
    <p:extLst>
      <p:ext uri="{BB962C8B-B14F-4D97-AF65-F5344CB8AC3E}">
        <p14:creationId xmlns:p14="http://schemas.microsoft.com/office/powerpoint/2010/main" val="19778866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undin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FBC2989-2CED-47FB-8D23-FF60F2561EAD}"/>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a:extLst>
              <a:ext uri="{FF2B5EF4-FFF2-40B4-BE49-F238E27FC236}">
                <a16:creationId xmlns:a16="http://schemas.microsoft.com/office/drawing/2014/main" id="{BA429704-4AB7-47AB-8C1F-4C2E4C99A10E}"/>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B0348280-3106-454C-9D69-9BD1267B1811}"/>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09426433-6916-408B-BE80-EB35C693077C}"/>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34" name="Rectangle 33">
            <a:extLst>
              <a:ext uri="{FF2B5EF4-FFF2-40B4-BE49-F238E27FC236}">
                <a16:creationId xmlns:a16="http://schemas.microsoft.com/office/drawing/2014/main" id="{137D1BF6-CA32-48D3-B8AE-5D5C621A7EB5}"/>
              </a:ext>
              <a:ext uri="{C183D7F6-B498-43B3-948B-1728B52AA6E4}">
                <adec:decorative xmlns:adec="http://schemas.microsoft.com/office/drawing/2017/decorative" val="1"/>
              </a:ext>
            </a:extLst>
          </p:cNvPr>
          <p:cNvSpPr/>
          <p:nvPr userDrawn="1"/>
        </p:nvSpPr>
        <p:spPr>
          <a:xfrm>
            <a:off x="0" y="0"/>
            <a:ext cx="12192000" cy="6858000"/>
          </a:xfrm>
          <a:prstGeom prst="rect">
            <a:avLst/>
          </a:prstGeom>
          <a:solidFill>
            <a:schemeClr val="accent2">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 Placeholder 14">
            <a:extLst>
              <a:ext uri="{FF2B5EF4-FFF2-40B4-BE49-F238E27FC236}">
                <a16:creationId xmlns:a16="http://schemas.microsoft.com/office/drawing/2014/main" id="{F57E488F-AD89-4213-9093-5646DF323A25}"/>
              </a:ext>
            </a:extLst>
          </p:cNvPr>
          <p:cNvSpPr>
            <a:spLocks noGrp="1"/>
          </p:cNvSpPr>
          <p:nvPr>
            <p:ph type="body" sz="quarter" idx="13" hasCustomPrompt="1"/>
          </p:nvPr>
        </p:nvSpPr>
        <p:spPr>
          <a:xfrm>
            <a:off x="900511" y="4114240"/>
            <a:ext cx="2382386" cy="613702"/>
          </a:xfrm>
          <a:prstGeom prst="rect">
            <a:avLst/>
          </a:prstGeom>
        </p:spPr>
        <p:txBody>
          <a:bodyPr anchor="b">
            <a:normAutofit/>
          </a:bodyPr>
          <a:lstStyle>
            <a:lvl1pPr marL="0" indent="0" algn="ctr">
              <a:lnSpc>
                <a:spcPct val="100000"/>
              </a:lnSpc>
              <a:spcBef>
                <a:spcPts val="0"/>
              </a:spcBef>
              <a:spcAft>
                <a:spcPts val="0"/>
              </a:spcAft>
              <a:buNone/>
              <a:defRPr sz="1600" cap="all" spc="200" baseline="0">
                <a:solidFill>
                  <a:schemeClr val="accent4"/>
                </a:solidFill>
                <a:latin typeface="+mj-lt"/>
              </a:defRPr>
            </a:lvl1pPr>
          </a:lstStyle>
          <a:p>
            <a:pPr lvl="0"/>
            <a:r>
              <a:rPr lang="en-US"/>
              <a:t>Click to add title</a:t>
            </a:r>
          </a:p>
        </p:txBody>
      </p:sp>
      <p:sp>
        <p:nvSpPr>
          <p:cNvPr id="20" name="Text Placeholder 14">
            <a:extLst>
              <a:ext uri="{FF2B5EF4-FFF2-40B4-BE49-F238E27FC236}">
                <a16:creationId xmlns:a16="http://schemas.microsoft.com/office/drawing/2014/main" id="{E31C9DEB-43A3-4514-9EB8-2CE147497B96}"/>
              </a:ext>
            </a:extLst>
          </p:cNvPr>
          <p:cNvSpPr>
            <a:spLocks noGrp="1"/>
          </p:cNvSpPr>
          <p:nvPr>
            <p:ph type="body" sz="quarter" idx="15" hasCustomPrompt="1"/>
          </p:nvPr>
        </p:nvSpPr>
        <p:spPr>
          <a:xfrm>
            <a:off x="900511" y="4733168"/>
            <a:ext cx="2382386" cy="857935"/>
          </a:xfrm>
          <a:prstGeom prst="rect">
            <a:avLst/>
          </a:prstGeom>
        </p:spPr>
        <p:txBody>
          <a:bodyPr>
            <a:normAutofit/>
          </a:bodyPr>
          <a:lstStyle>
            <a:lvl1pPr marL="0" indent="0" algn="ctr">
              <a:lnSpc>
                <a:spcPct val="125000"/>
              </a:lnSpc>
              <a:spcBef>
                <a:spcPts val="0"/>
              </a:spcBef>
              <a:buNone/>
              <a:defRPr sz="1400" cap="none" spc="100" baseline="0">
                <a:solidFill>
                  <a:schemeClr val="bg1"/>
                </a:solidFill>
                <a:latin typeface="+mn-lt"/>
              </a:defRPr>
            </a:lvl1pPr>
          </a:lstStyle>
          <a:p>
            <a:pPr lvl="0"/>
            <a:r>
              <a:rPr lang="en-US"/>
              <a:t>Click to add text</a:t>
            </a:r>
          </a:p>
        </p:txBody>
      </p:sp>
      <p:sp>
        <p:nvSpPr>
          <p:cNvPr id="21" name="Text Placeholder 14">
            <a:extLst>
              <a:ext uri="{FF2B5EF4-FFF2-40B4-BE49-F238E27FC236}">
                <a16:creationId xmlns:a16="http://schemas.microsoft.com/office/drawing/2014/main" id="{254EC399-E62D-401A-936C-2B26F8265F17}"/>
              </a:ext>
            </a:extLst>
          </p:cNvPr>
          <p:cNvSpPr>
            <a:spLocks noGrp="1"/>
          </p:cNvSpPr>
          <p:nvPr>
            <p:ph type="body" sz="quarter" idx="16" hasCustomPrompt="1"/>
          </p:nvPr>
        </p:nvSpPr>
        <p:spPr>
          <a:xfrm>
            <a:off x="3584039" y="4114240"/>
            <a:ext cx="2382386" cy="613702"/>
          </a:xfrm>
          <a:prstGeom prst="rect">
            <a:avLst/>
          </a:prstGeom>
        </p:spPr>
        <p:txBody>
          <a:bodyPr anchor="b">
            <a:normAutofit/>
          </a:bodyPr>
          <a:lstStyle>
            <a:lvl1pPr marL="0" indent="0" algn="ctr">
              <a:lnSpc>
                <a:spcPct val="100000"/>
              </a:lnSpc>
              <a:spcBef>
                <a:spcPts val="0"/>
              </a:spcBef>
              <a:spcAft>
                <a:spcPts val="0"/>
              </a:spcAft>
              <a:buNone/>
              <a:defRPr sz="1600" cap="all" spc="200" baseline="0">
                <a:solidFill>
                  <a:schemeClr val="accent3">
                    <a:lumMod val="60000"/>
                    <a:lumOff val="40000"/>
                  </a:schemeClr>
                </a:solidFill>
                <a:latin typeface="+mj-lt"/>
              </a:defRPr>
            </a:lvl1pPr>
          </a:lstStyle>
          <a:p>
            <a:pPr lvl="0"/>
            <a:r>
              <a:rPr lang="en-US"/>
              <a:t>Click to add title</a:t>
            </a:r>
          </a:p>
        </p:txBody>
      </p:sp>
      <p:sp>
        <p:nvSpPr>
          <p:cNvPr id="22" name="Text Placeholder 14">
            <a:extLst>
              <a:ext uri="{FF2B5EF4-FFF2-40B4-BE49-F238E27FC236}">
                <a16:creationId xmlns:a16="http://schemas.microsoft.com/office/drawing/2014/main" id="{4F49DC18-7C09-4FFC-98BF-DC17FCE6223B}"/>
              </a:ext>
            </a:extLst>
          </p:cNvPr>
          <p:cNvSpPr>
            <a:spLocks noGrp="1"/>
          </p:cNvSpPr>
          <p:nvPr>
            <p:ph type="body" sz="quarter" idx="17" hasCustomPrompt="1"/>
          </p:nvPr>
        </p:nvSpPr>
        <p:spPr>
          <a:xfrm>
            <a:off x="3584039" y="4733168"/>
            <a:ext cx="2382386" cy="857935"/>
          </a:xfrm>
          <a:prstGeom prst="rect">
            <a:avLst/>
          </a:prstGeom>
        </p:spPr>
        <p:txBody>
          <a:bodyPr>
            <a:normAutofit/>
          </a:bodyPr>
          <a:lstStyle>
            <a:lvl1pPr marL="0" indent="0" algn="ctr">
              <a:lnSpc>
                <a:spcPct val="125000"/>
              </a:lnSpc>
              <a:spcBef>
                <a:spcPts val="0"/>
              </a:spcBef>
              <a:buNone/>
              <a:defRPr sz="1400" cap="none" spc="100" baseline="0">
                <a:solidFill>
                  <a:schemeClr val="bg1"/>
                </a:solidFill>
                <a:latin typeface="+mn-lt"/>
              </a:defRPr>
            </a:lvl1pPr>
          </a:lstStyle>
          <a:p>
            <a:pPr lvl="0"/>
            <a:r>
              <a:rPr lang="en-US"/>
              <a:t>Click to add text</a:t>
            </a:r>
          </a:p>
        </p:txBody>
      </p:sp>
      <p:sp>
        <p:nvSpPr>
          <p:cNvPr id="23" name="Text Placeholder 14">
            <a:extLst>
              <a:ext uri="{FF2B5EF4-FFF2-40B4-BE49-F238E27FC236}">
                <a16:creationId xmlns:a16="http://schemas.microsoft.com/office/drawing/2014/main" id="{9D21F281-5009-4E28-B34E-218C36B33ABD}"/>
              </a:ext>
            </a:extLst>
          </p:cNvPr>
          <p:cNvSpPr>
            <a:spLocks noGrp="1"/>
          </p:cNvSpPr>
          <p:nvPr>
            <p:ph type="body" sz="quarter" idx="18" hasCustomPrompt="1"/>
          </p:nvPr>
        </p:nvSpPr>
        <p:spPr>
          <a:xfrm>
            <a:off x="6267567" y="4114240"/>
            <a:ext cx="2382386" cy="613702"/>
          </a:xfrm>
          <a:prstGeom prst="rect">
            <a:avLst/>
          </a:prstGeom>
        </p:spPr>
        <p:txBody>
          <a:bodyPr anchor="b">
            <a:normAutofit/>
          </a:bodyPr>
          <a:lstStyle>
            <a:lvl1pPr marL="0" indent="0" algn="ctr">
              <a:lnSpc>
                <a:spcPct val="100000"/>
              </a:lnSpc>
              <a:spcBef>
                <a:spcPts val="0"/>
              </a:spcBef>
              <a:spcAft>
                <a:spcPts val="0"/>
              </a:spcAft>
              <a:buNone/>
              <a:defRPr sz="1600" cap="all" spc="200" baseline="0">
                <a:solidFill>
                  <a:schemeClr val="accent5"/>
                </a:solidFill>
                <a:latin typeface="+mj-lt"/>
              </a:defRPr>
            </a:lvl1pPr>
          </a:lstStyle>
          <a:p>
            <a:pPr lvl="0"/>
            <a:r>
              <a:rPr lang="en-US"/>
              <a:t>Click to add title</a:t>
            </a:r>
          </a:p>
        </p:txBody>
      </p:sp>
      <p:sp>
        <p:nvSpPr>
          <p:cNvPr id="24" name="Text Placeholder 14">
            <a:extLst>
              <a:ext uri="{FF2B5EF4-FFF2-40B4-BE49-F238E27FC236}">
                <a16:creationId xmlns:a16="http://schemas.microsoft.com/office/drawing/2014/main" id="{75C2A3FB-F206-4ED3-A8BF-712D66D52D29}"/>
              </a:ext>
            </a:extLst>
          </p:cNvPr>
          <p:cNvSpPr>
            <a:spLocks noGrp="1"/>
          </p:cNvSpPr>
          <p:nvPr>
            <p:ph type="body" sz="quarter" idx="19" hasCustomPrompt="1"/>
          </p:nvPr>
        </p:nvSpPr>
        <p:spPr>
          <a:xfrm>
            <a:off x="6267567" y="4733168"/>
            <a:ext cx="2382386" cy="857935"/>
          </a:xfrm>
          <a:prstGeom prst="rect">
            <a:avLst/>
          </a:prstGeom>
        </p:spPr>
        <p:txBody>
          <a:bodyPr>
            <a:normAutofit/>
          </a:bodyPr>
          <a:lstStyle>
            <a:lvl1pPr marL="0" indent="0" algn="ctr">
              <a:lnSpc>
                <a:spcPct val="125000"/>
              </a:lnSpc>
              <a:spcBef>
                <a:spcPts val="0"/>
              </a:spcBef>
              <a:buNone/>
              <a:defRPr sz="1400" cap="none" spc="100" baseline="0">
                <a:solidFill>
                  <a:schemeClr val="bg1"/>
                </a:solidFill>
                <a:latin typeface="+mn-lt"/>
              </a:defRPr>
            </a:lvl1pPr>
          </a:lstStyle>
          <a:p>
            <a:pPr lvl="0"/>
            <a:r>
              <a:rPr lang="en-US"/>
              <a:t>Click to add text</a:t>
            </a:r>
          </a:p>
        </p:txBody>
      </p:sp>
      <p:sp>
        <p:nvSpPr>
          <p:cNvPr id="25" name="Text Placeholder 14">
            <a:extLst>
              <a:ext uri="{FF2B5EF4-FFF2-40B4-BE49-F238E27FC236}">
                <a16:creationId xmlns:a16="http://schemas.microsoft.com/office/drawing/2014/main" id="{433D1544-1248-444D-B0AC-C5B22E1D2638}"/>
              </a:ext>
            </a:extLst>
          </p:cNvPr>
          <p:cNvSpPr>
            <a:spLocks noGrp="1"/>
          </p:cNvSpPr>
          <p:nvPr>
            <p:ph type="body" sz="quarter" idx="20" hasCustomPrompt="1"/>
          </p:nvPr>
        </p:nvSpPr>
        <p:spPr>
          <a:xfrm>
            <a:off x="8951094" y="4114240"/>
            <a:ext cx="2382386" cy="613702"/>
          </a:xfrm>
          <a:prstGeom prst="rect">
            <a:avLst/>
          </a:prstGeom>
        </p:spPr>
        <p:txBody>
          <a:bodyPr anchor="b">
            <a:normAutofit/>
          </a:bodyPr>
          <a:lstStyle>
            <a:lvl1pPr marL="0" indent="0" algn="ctr">
              <a:lnSpc>
                <a:spcPct val="100000"/>
              </a:lnSpc>
              <a:spcBef>
                <a:spcPts val="0"/>
              </a:spcBef>
              <a:spcAft>
                <a:spcPts val="0"/>
              </a:spcAft>
              <a:buNone/>
              <a:defRPr sz="1600" cap="all" spc="200" baseline="0">
                <a:solidFill>
                  <a:schemeClr val="accent2">
                    <a:lumMod val="20000"/>
                    <a:lumOff val="80000"/>
                  </a:schemeClr>
                </a:solidFill>
                <a:latin typeface="+mj-lt"/>
              </a:defRPr>
            </a:lvl1pPr>
          </a:lstStyle>
          <a:p>
            <a:pPr lvl="0"/>
            <a:r>
              <a:rPr lang="en-US"/>
              <a:t>Click to add title</a:t>
            </a:r>
          </a:p>
        </p:txBody>
      </p:sp>
      <p:sp>
        <p:nvSpPr>
          <p:cNvPr id="26" name="Text Placeholder 14">
            <a:extLst>
              <a:ext uri="{FF2B5EF4-FFF2-40B4-BE49-F238E27FC236}">
                <a16:creationId xmlns:a16="http://schemas.microsoft.com/office/drawing/2014/main" id="{9F4FDF38-0969-49B5-BE15-AB7D41B68D28}"/>
              </a:ext>
            </a:extLst>
          </p:cNvPr>
          <p:cNvSpPr>
            <a:spLocks noGrp="1"/>
          </p:cNvSpPr>
          <p:nvPr>
            <p:ph type="body" sz="quarter" idx="21" hasCustomPrompt="1"/>
          </p:nvPr>
        </p:nvSpPr>
        <p:spPr>
          <a:xfrm>
            <a:off x="8951094" y="4733168"/>
            <a:ext cx="2382386" cy="857935"/>
          </a:xfrm>
          <a:prstGeom prst="rect">
            <a:avLst/>
          </a:prstGeom>
        </p:spPr>
        <p:txBody>
          <a:bodyPr>
            <a:normAutofit/>
          </a:bodyPr>
          <a:lstStyle>
            <a:lvl1pPr marL="0" indent="0" algn="ctr">
              <a:lnSpc>
                <a:spcPct val="125000"/>
              </a:lnSpc>
              <a:spcBef>
                <a:spcPts val="0"/>
              </a:spcBef>
              <a:buNone/>
              <a:defRPr sz="1400" cap="none" spc="100" baseline="0">
                <a:solidFill>
                  <a:schemeClr val="bg1"/>
                </a:solidFill>
                <a:latin typeface="+mn-lt"/>
              </a:defRPr>
            </a:lvl1pPr>
          </a:lstStyle>
          <a:p>
            <a:pPr lvl="0"/>
            <a:r>
              <a:rPr lang="en-US"/>
              <a:t>Click to add text</a:t>
            </a:r>
          </a:p>
        </p:txBody>
      </p:sp>
      <p:sp>
        <p:nvSpPr>
          <p:cNvPr id="27" name="Text Placeholder 10">
            <a:extLst>
              <a:ext uri="{FF2B5EF4-FFF2-40B4-BE49-F238E27FC236}">
                <a16:creationId xmlns:a16="http://schemas.microsoft.com/office/drawing/2014/main" id="{A749E3E6-EB0F-4108-9196-2A2DDD63E220}"/>
              </a:ext>
            </a:extLst>
          </p:cNvPr>
          <p:cNvSpPr>
            <a:spLocks noGrp="1"/>
          </p:cNvSpPr>
          <p:nvPr>
            <p:ph type="body" sz="quarter" idx="22" hasCustomPrompt="1"/>
          </p:nvPr>
        </p:nvSpPr>
        <p:spPr>
          <a:xfrm>
            <a:off x="1285758" y="2399173"/>
            <a:ext cx="1611892" cy="1151632"/>
          </a:xfrm>
          <a:prstGeom prst="rect">
            <a:avLst/>
          </a:prstGeom>
        </p:spPr>
        <p:txBody>
          <a:bodyPr anchor="ctr"/>
          <a:lstStyle>
            <a:lvl1pPr marL="0" indent="0" algn="ctr">
              <a:lnSpc>
                <a:spcPct val="80000"/>
              </a:lnSpc>
              <a:spcBef>
                <a:spcPts val="1000"/>
              </a:spcBef>
              <a:spcAft>
                <a:spcPts val="0"/>
              </a:spcAft>
              <a:buNone/>
              <a:defRPr sz="2800" cap="all" spc="100" baseline="0">
                <a:solidFill>
                  <a:schemeClr val="accent4"/>
                </a:solidFill>
                <a:latin typeface="+mj-lt"/>
              </a:defRPr>
            </a:lvl1pPr>
          </a:lstStyle>
          <a:p>
            <a:pPr lvl="0"/>
            <a:r>
              <a:rPr lang="en-US"/>
              <a:t>Add title</a:t>
            </a:r>
          </a:p>
        </p:txBody>
      </p:sp>
      <p:sp>
        <p:nvSpPr>
          <p:cNvPr id="28" name="Text Placeholder 10">
            <a:extLst>
              <a:ext uri="{FF2B5EF4-FFF2-40B4-BE49-F238E27FC236}">
                <a16:creationId xmlns:a16="http://schemas.microsoft.com/office/drawing/2014/main" id="{CA8E4A5D-4A2C-4FCA-9886-11A6692866A6}"/>
              </a:ext>
            </a:extLst>
          </p:cNvPr>
          <p:cNvSpPr>
            <a:spLocks noGrp="1"/>
          </p:cNvSpPr>
          <p:nvPr>
            <p:ph type="body" sz="quarter" idx="23" hasCustomPrompt="1"/>
          </p:nvPr>
        </p:nvSpPr>
        <p:spPr>
          <a:xfrm>
            <a:off x="6652814" y="2399173"/>
            <a:ext cx="1611892" cy="1151632"/>
          </a:xfrm>
          <a:prstGeom prst="rect">
            <a:avLst/>
          </a:prstGeom>
        </p:spPr>
        <p:txBody>
          <a:bodyPr anchor="ctr"/>
          <a:lstStyle>
            <a:lvl1pPr marL="0" indent="0" algn="ctr">
              <a:lnSpc>
                <a:spcPct val="80000"/>
              </a:lnSpc>
              <a:spcBef>
                <a:spcPts val="1000"/>
              </a:spcBef>
              <a:buNone/>
              <a:defRPr sz="2800" cap="all" spc="100" baseline="0">
                <a:solidFill>
                  <a:schemeClr val="accent5"/>
                </a:solidFill>
                <a:latin typeface="+mj-lt"/>
              </a:defRPr>
            </a:lvl1pPr>
          </a:lstStyle>
          <a:p>
            <a:pPr lvl="0"/>
            <a:r>
              <a:rPr lang="en-US"/>
              <a:t>Add title</a:t>
            </a:r>
          </a:p>
        </p:txBody>
      </p:sp>
      <p:sp>
        <p:nvSpPr>
          <p:cNvPr id="29" name="Text Placeholder 10">
            <a:extLst>
              <a:ext uri="{FF2B5EF4-FFF2-40B4-BE49-F238E27FC236}">
                <a16:creationId xmlns:a16="http://schemas.microsoft.com/office/drawing/2014/main" id="{D12F1290-6B4C-49B8-BC26-3B433534C3F7}"/>
              </a:ext>
            </a:extLst>
          </p:cNvPr>
          <p:cNvSpPr>
            <a:spLocks noGrp="1"/>
          </p:cNvSpPr>
          <p:nvPr>
            <p:ph type="body" sz="quarter" idx="24" hasCustomPrompt="1"/>
          </p:nvPr>
        </p:nvSpPr>
        <p:spPr>
          <a:xfrm>
            <a:off x="9336341" y="2399173"/>
            <a:ext cx="1611892" cy="1151632"/>
          </a:xfrm>
          <a:prstGeom prst="rect">
            <a:avLst/>
          </a:prstGeom>
        </p:spPr>
        <p:txBody>
          <a:bodyPr anchor="ctr"/>
          <a:lstStyle>
            <a:lvl1pPr marL="0" indent="0" algn="ctr">
              <a:lnSpc>
                <a:spcPct val="80000"/>
              </a:lnSpc>
              <a:spcBef>
                <a:spcPts val="1000"/>
              </a:spcBef>
              <a:buNone/>
              <a:defRPr sz="2800" cap="all" spc="100" baseline="0">
                <a:solidFill>
                  <a:schemeClr val="accent2">
                    <a:lumMod val="20000"/>
                    <a:lumOff val="80000"/>
                  </a:schemeClr>
                </a:solidFill>
                <a:latin typeface="+mj-lt"/>
              </a:defRPr>
            </a:lvl1pPr>
          </a:lstStyle>
          <a:p>
            <a:pPr lvl="0"/>
            <a:r>
              <a:rPr lang="en-US"/>
              <a:t>Add title</a:t>
            </a:r>
          </a:p>
        </p:txBody>
      </p:sp>
      <p:sp>
        <p:nvSpPr>
          <p:cNvPr id="30" name="Text Placeholder 10">
            <a:extLst>
              <a:ext uri="{FF2B5EF4-FFF2-40B4-BE49-F238E27FC236}">
                <a16:creationId xmlns:a16="http://schemas.microsoft.com/office/drawing/2014/main" id="{0E60E704-AD01-4048-8D70-3F4CA25DA632}"/>
              </a:ext>
            </a:extLst>
          </p:cNvPr>
          <p:cNvSpPr>
            <a:spLocks noGrp="1"/>
          </p:cNvSpPr>
          <p:nvPr>
            <p:ph type="body" sz="quarter" idx="25" hasCustomPrompt="1"/>
          </p:nvPr>
        </p:nvSpPr>
        <p:spPr>
          <a:xfrm>
            <a:off x="3969286" y="2399173"/>
            <a:ext cx="1611892" cy="1151632"/>
          </a:xfrm>
          <a:prstGeom prst="rect">
            <a:avLst/>
          </a:prstGeom>
        </p:spPr>
        <p:txBody>
          <a:bodyPr anchor="ctr"/>
          <a:lstStyle>
            <a:lvl1pPr marL="0" indent="0" algn="ctr">
              <a:lnSpc>
                <a:spcPct val="80000"/>
              </a:lnSpc>
              <a:spcBef>
                <a:spcPts val="1000"/>
              </a:spcBef>
              <a:buNone/>
              <a:defRPr sz="2800" cap="all" spc="100" baseline="0">
                <a:solidFill>
                  <a:schemeClr val="accent3">
                    <a:lumMod val="60000"/>
                    <a:lumOff val="40000"/>
                  </a:schemeClr>
                </a:solidFill>
                <a:latin typeface="+mj-lt"/>
              </a:defRPr>
            </a:lvl1pPr>
          </a:lstStyle>
          <a:p>
            <a:pPr lvl="0"/>
            <a:r>
              <a:rPr lang="en-US"/>
              <a:t>Add title</a:t>
            </a:r>
          </a:p>
        </p:txBody>
      </p:sp>
      <p:sp>
        <p:nvSpPr>
          <p:cNvPr id="31" name="Title 1">
            <a:extLst>
              <a:ext uri="{FF2B5EF4-FFF2-40B4-BE49-F238E27FC236}">
                <a16:creationId xmlns:a16="http://schemas.microsoft.com/office/drawing/2014/main" id="{4CB251EF-EB2B-4D32-A321-FEC37EAB8D87}"/>
              </a:ext>
            </a:extLst>
          </p:cNvPr>
          <p:cNvSpPr>
            <a:spLocks noGrp="1"/>
          </p:cNvSpPr>
          <p:nvPr>
            <p:ph type="title" hasCustomPrompt="1"/>
          </p:nvPr>
        </p:nvSpPr>
        <p:spPr>
          <a:xfrm>
            <a:off x="793750" y="715939"/>
            <a:ext cx="4864608" cy="365760"/>
          </a:xfrm>
        </p:spPr>
        <p:txBody>
          <a:bodyPr anchor="t">
            <a:noAutofit/>
          </a:bodyPr>
          <a:lstStyle>
            <a:lvl1pPr>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37791732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bout Us">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99B8705-C027-4E12-892E-C32FF13296F1}"/>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7" name="Picture Placeholder 7">
            <a:extLst>
              <a:ext uri="{FF2B5EF4-FFF2-40B4-BE49-F238E27FC236}">
                <a16:creationId xmlns:a16="http://schemas.microsoft.com/office/drawing/2014/main" id="{ED685DB5-FA77-4C19-88B8-5A8D733B42BC}"/>
              </a:ext>
            </a:extLst>
          </p:cNvPr>
          <p:cNvSpPr>
            <a:spLocks noGrp="1"/>
          </p:cNvSpPr>
          <p:nvPr>
            <p:ph type="pic" sz="quarter" idx="13" hasCustomPrompt="1"/>
          </p:nvPr>
        </p:nvSpPr>
        <p:spPr>
          <a:xfrm flipH="1">
            <a:off x="5012530" y="0"/>
            <a:ext cx="7196138" cy="6867376"/>
          </a:xfrm>
        </p:spPr>
        <p:txBody>
          <a:bodyPr/>
          <a:lstStyle>
            <a:lvl1pPr marL="0" indent="0" algn="ctr">
              <a:buNone/>
              <a:defRPr>
                <a:solidFill>
                  <a:schemeClr val="bg1"/>
                </a:solidFill>
              </a:defRPr>
            </a:lvl1pPr>
          </a:lstStyle>
          <a:p>
            <a:r>
              <a:rPr lang="en-US" dirty="0"/>
              <a:t>Click to add photo</a:t>
            </a:r>
          </a:p>
        </p:txBody>
      </p:sp>
      <p:sp>
        <p:nvSpPr>
          <p:cNvPr id="4" name="Date Placeholder 3">
            <a:extLst>
              <a:ext uri="{FF2B5EF4-FFF2-40B4-BE49-F238E27FC236}">
                <a16:creationId xmlns:a16="http://schemas.microsoft.com/office/drawing/2014/main" id="{6346919B-FFF8-4FED-8A44-48A7E600EB60}"/>
              </a:ext>
            </a:extLst>
          </p:cNvPr>
          <p:cNvSpPr>
            <a:spLocks noGrp="1"/>
          </p:cNvSpPr>
          <p:nvPr>
            <p:ph type="dt" sz="half" idx="10"/>
          </p:nvPr>
        </p:nvSpPr>
        <p:spPr/>
        <p:txBody>
          <a:bodyPr/>
          <a:lstStyle/>
          <a:p>
            <a:r>
              <a:rPr lang="en-US" dirty="0"/>
              <a:t>8/06/20XX</a:t>
            </a:r>
          </a:p>
        </p:txBody>
      </p:sp>
      <p:sp>
        <p:nvSpPr>
          <p:cNvPr id="5" name="Footer Placeholder 4">
            <a:extLst>
              <a:ext uri="{FF2B5EF4-FFF2-40B4-BE49-F238E27FC236}">
                <a16:creationId xmlns:a16="http://schemas.microsoft.com/office/drawing/2014/main" id="{C6DF28B0-8A34-4E86-9FE3-20BD880CD9C3}"/>
              </a:ext>
            </a:extLst>
          </p:cNvPr>
          <p:cNvSpPr>
            <a:spLocks noGrp="1"/>
          </p:cNvSpPr>
          <p:nvPr>
            <p:ph type="ftr" sz="quarter" idx="11"/>
          </p:nvPr>
        </p:nvSpPr>
        <p:spPr/>
        <p:txBody>
          <a:bodyPr/>
          <a:lstStyle/>
          <a:p>
            <a:r>
              <a:rPr lang="en-US" dirty="0"/>
              <a:t>PITCH DECK</a:t>
            </a:r>
          </a:p>
        </p:txBody>
      </p:sp>
      <p:sp>
        <p:nvSpPr>
          <p:cNvPr id="6" name="Slide Number Placeholder 5">
            <a:extLst>
              <a:ext uri="{FF2B5EF4-FFF2-40B4-BE49-F238E27FC236}">
                <a16:creationId xmlns:a16="http://schemas.microsoft.com/office/drawing/2014/main" id="{D4BE1CCB-96B6-4D9F-A932-D0EBDBD7DA45}"/>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3" name="Title 2">
            <a:extLst>
              <a:ext uri="{FF2B5EF4-FFF2-40B4-BE49-F238E27FC236}">
                <a16:creationId xmlns:a16="http://schemas.microsoft.com/office/drawing/2014/main" id="{1F7CB735-9F66-41A8-8F1D-4B66FE1D1153}"/>
              </a:ext>
            </a:extLst>
          </p:cNvPr>
          <p:cNvSpPr>
            <a:spLocks noGrp="1"/>
          </p:cNvSpPr>
          <p:nvPr>
            <p:ph type="title" hasCustomPrompt="1"/>
          </p:nvPr>
        </p:nvSpPr>
        <p:spPr>
          <a:xfrm>
            <a:off x="-2" y="1672143"/>
            <a:ext cx="6019802" cy="3513714"/>
          </a:xfrm>
          <a:solidFill>
            <a:schemeClr val="accent6">
              <a:alpha val="80000"/>
            </a:schemeClr>
          </a:solidFill>
        </p:spPr>
        <p:txBody>
          <a:bodyPr lIns="676656" tIns="795528" anchor="t">
            <a:normAutofit/>
          </a:bodyPr>
          <a:lstStyle>
            <a:lvl1pPr>
              <a:defRPr sz="2800"/>
            </a:lvl1pPr>
          </a:lstStyle>
          <a:p>
            <a:r>
              <a:rPr lang="en-US" dirty="0"/>
              <a:t>Click to add title</a:t>
            </a:r>
          </a:p>
        </p:txBody>
      </p:sp>
      <p:sp>
        <p:nvSpPr>
          <p:cNvPr id="11" name="Text Placeholder 17">
            <a:extLst>
              <a:ext uri="{FF2B5EF4-FFF2-40B4-BE49-F238E27FC236}">
                <a16:creationId xmlns:a16="http://schemas.microsoft.com/office/drawing/2014/main" id="{4A51F916-D1A0-40B2-A894-1C597A7AAFBF}"/>
              </a:ext>
            </a:extLst>
          </p:cNvPr>
          <p:cNvSpPr>
            <a:spLocks noGrp="1"/>
          </p:cNvSpPr>
          <p:nvPr>
            <p:ph type="body" sz="quarter" idx="15" hasCustomPrompt="1"/>
          </p:nvPr>
        </p:nvSpPr>
        <p:spPr>
          <a:xfrm>
            <a:off x="594575" y="3007594"/>
            <a:ext cx="4850550" cy="1731145"/>
          </a:xfrm>
        </p:spPr>
        <p:txBody>
          <a:bodyPr>
            <a:noAutofit/>
          </a:bodyPr>
          <a:lstStyle>
            <a:lvl1pPr marL="0" indent="0" algn="l">
              <a:lnSpc>
                <a:spcPct val="125000"/>
              </a:lnSpc>
              <a:buNone/>
              <a:defRPr sz="1400" spc="100" baseline="0">
                <a:solidFill>
                  <a:schemeClr val="accent2"/>
                </a:solidFill>
              </a:defRPr>
            </a:lvl1pPr>
          </a:lstStyle>
          <a:p>
            <a:pPr lvl="0"/>
            <a:r>
              <a:rPr lang="en-US" dirty="0"/>
              <a:t>Click to add text</a:t>
            </a:r>
          </a:p>
        </p:txBody>
      </p:sp>
    </p:spTree>
    <p:extLst>
      <p:ext uri="{BB962C8B-B14F-4D97-AF65-F5344CB8AC3E}">
        <p14:creationId xmlns:p14="http://schemas.microsoft.com/office/powerpoint/2010/main" val="123619509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6" name="Picture Placeholder 7">
            <a:extLst>
              <a:ext uri="{FF2B5EF4-FFF2-40B4-BE49-F238E27FC236}">
                <a16:creationId xmlns:a16="http://schemas.microsoft.com/office/drawing/2014/main" id="{D2CF4D42-6C74-47FD-8195-943D55ADA87D}"/>
              </a:ext>
            </a:extLst>
          </p:cNvPr>
          <p:cNvSpPr>
            <a:spLocks noGrp="1"/>
          </p:cNvSpPr>
          <p:nvPr>
            <p:ph type="pic" sz="quarter" idx="13" hasCustomPrompt="1"/>
          </p:nvPr>
        </p:nvSpPr>
        <p:spPr>
          <a:xfrm>
            <a:off x="0" y="0"/>
            <a:ext cx="12192000" cy="6858000"/>
          </a:xfrm>
        </p:spPr>
        <p:txBody>
          <a:bodyPr/>
          <a:lstStyle>
            <a:lvl1pPr marL="0" indent="0" algn="ctr">
              <a:buNone/>
              <a:defRPr>
                <a:solidFill>
                  <a:schemeClr val="tx1"/>
                </a:solidFill>
              </a:defRPr>
            </a:lvl1pPr>
          </a:lstStyle>
          <a:p>
            <a:r>
              <a:rPr lang="en-US" dirty="0"/>
              <a:t>Click to add photo</a:t>
            </a:r>
          </a:p>
        </p:txBody>
      </p:sp>
      <p:sp>
        <p:nvSpPr>
          <p:cNvPr id="3" name="Date Placeholder 2">
            <a:extLst>
              <a:ext uri="{FF2B5EF4-FFF2-40B4-BE49-F238E27FC236}">
                <a16:creationId xmlns:a16="http://schemas.microsoft.com/office/drawing/2014/main" id="{59275658-2C01-4217-AE99-DF0FDFFE43C5}"/>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3F913D93-CECF-4647-8DC2-8F7DD04E742B}"/>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03C60507-1EAA-4632-9D67-1BD599F4F549}"/>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11" name="Title 1">
            <a:extLst>
              <a:ext uri="{FF2B5EF4-FFF2-40B4-BE49-F238E27FC236}">
                <a16:creationId xmlns:a16="http://schemas.microsoft.com/office/drawing/2014/main" id="{2754639B-AD71-425C-BF07-356C0F14C96B}"/>
              </a:ext>
            </a:extLst>
          </p:cNvPr>
          <p:cNvSpPr>
            <a:spLocks noGrp="1"/>
          </p:cNvSpPr>
          <p:nvPr>
            <p:ph type="title" hasCustomPrompt="1"/>
          </p:nvPr>
        </p:nvSpPr>
        <p:spPr>
          <a:xfrm>
            <a:off x="0" y="1353381"/>
            <a:ext cx="5622878" cy="4151236"/>
          </a:xfrm>
          <a:solidFill>
            <a:schemeClr val="accent3">
              <a:alpha val="90000"/>
            </a:schemeClr>
          </a:solidFill>
        </p:spPr>
        <p:txBody>
          <a:bodyPr vert="horz" lIns="649224" tIns="749808" rIns="91440" bIns="45720" rtlCol="0" anchor="t">
            <a:noAutofit/>
          </a:bodyPr>
          <a:lstStyle>
            <a:lvl1pPr>
              <a:defRPr lang="en-US" sz="2800">
                <a:ln w="19050">
                  <a:solidFill>
                    <a:schemeClr val="bg1"/>
                  </a:solidFill>
                </a:ln>
                <a:ea typeface="+mn-ea"/>
                <a:cs typeface="+mn-cs"/>
              </a:defRPr>
            </a:lvl1pPr>
          </a:lstStyle>
          <a:p>
            <a:pPr marL="0" lvl="0" indent="0">
              <a:spcBef>
                <a:spcPts val="0"/>
              </a:spcBef>
              <a:buFont typeface="Arial" panose="020B0604020202020204" pitchFamily="34" charset="0"/>
            </a:pPr>
            <a:r>
              <a:rPr lang="en-US" dirty="0"/>
              <a:t>Click to add title</a:t>
            </a:r>
          </a:p>
        </p:txBody>
      </p:sp>
      <p:sp>
        <p:nvSpPr>
          <p:cNvPr id="8" name="Text Placeholder 17">
            <a:extLst>
              <a:ext uri="{FF2B5EF4-FFF2-40B4-BE49-F238E27FC236}">
                <a16:creationId xmlns:a16="http://schemas.microsoft.com/office/drawing/2014/main" id="{64CF3C46-90B8-467D-9D50-086B9135701F}"/>
              </a:ext>
            </a:extLst>
          </p:cNvPr>
          <p:cNvSpPr>
            <a:spLocks noGrp="1"/>
          </p:cNvSpPr>
          <p:nvPr>
            <p:ph type="body" sz="quarter" idx="15" hasCustomPrompt="1"/>
          </p:nvPr>
        </p:nvSpPr>
        <p:spPr>
          <a:xfrm>
            <a:off x="577993" y="2689071"/>
            <a:ext cx="4567209" cy="2212496"/>
          </a:xfrm>
        </p:spPr>
        <p:txBody>
          <a:bodyPr>
            <a:noAutofit/>
          </a:bodyPr>
          <a:lstStyle>
            <a:lvl1pPr marL="0" indent="0" algn="l">
              <a:lnSpc>
                <a:spcPct val="125000"/>
              </a:lnSpc>
              <a:buNone/>
              <a:defRPr sz="1400" spc="100" baseline="0">
                <a:solidFill>
                  <a:schemeClr val="bg1"/>
                </a:solidFill>
              </a:defRPr>
            </a:lvl1pPr>
          </a:lstStyle>
          <a:p>
            <a:pPr lvl="0"/>
            <a:r>
              <a:rPr lang="en-US" dirty="0"/>
              <a:t>Click to add text</a:t>
            </a:r>
          </a:p>
        </p:txBody>
      </p:sp>
    </p:spTree>
    <p:extLst>
      <p:ext uri="{BB962C8B-B14F-4D97-AF65-F5344CB8AC3E}">
        <p14:creationId xmlns:p14="http://schemas.microsoft.com/office/powerpoint/2010/main" val="217180302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tx1"/>
        </a:solidFill>
        <a:effectLst/>
      </p:bgPr>
    </p:bg>
    <p:spTree>
      <p:nvGrpSpPr>
        <p:cNvPr id="1" name=""/>
        <p:cNvGrpSpPr/>
        <p:nvPr/>
      </p:nvGrpSpPr>
      <p:grpSpPr>
        <a:xfrm>
          <a:off x="0" y="0"/>
          <a:ext cx="0" cy="0"/>
          <a:chOff x="0" y="0"/>
          <a:chExt cx="0" cy="0"/>
        </a:xfrm>
      </p:grpSpPr>
      <p:sp>
        <p:nvSpPr>
          <p:cNvPr id="6" name="Picture Placeholder 7">
            <a:extLst>
              <a:ext uri="{FF2B5EF4-FFF2-40B4-BE49-F238E27FC236}">
                <a16:creationId xmlns:a16="http://schemas.microsoft.com/office/drawing/2014/main" id="{10B86B2D-56E1-4FB2-8CC9-DBC6C0B6EB09}"/>
              </a:ext>
            </a:extLst>
          </p:cNvPr>
          <p:cNvSpPr>
            <a:spLocks noGrp="1"/>
          </p:cNvSpPr>
          <p:nvPr>
            <p:ph type="pic" sz="quarter" idx="13" hasCustomPrompt="1"/>
          </p:nvPr>
        </p:nvSpPr>
        <p:spPr>
          <a:xfrm flipH="1">
            <a:off x="0" y="0"/>
            <a:ext cx="8153400" cy="6858000"/>
          </a:xfrm>
        </p:spPr>
        <p:txBody>
          <a:bodyPr/>
          <a:lstStyle>
            <a:lvl1pPr marL="0" indent="0" algn="ctr">
              <a:buNone/>
              <a:defRPr>
                <a:solidFill>
                  <a:schemeClr val="bg1"/>
                </a:solidFill>
              </a:defRPr>
            </a:lvl1pPr>
          </a:lstStyle>
          <a:p>
            <a:r>
              <a:rPr lang="en-US" dirty="0"/>
              <a:t>Click to add photo</a:t>
            </a:r>
          </a:p>
        </p:txBody>
      </p:sp>
      <p:sp>
        <p:nvSpPr>
          <p:cNvPr id="8" name="Text Placeholder 17">
            <a:extLst>
              <a:ext uri="{FF2B5EF4-FFF2-40B4-BE49-F238E27FC236}">
                <a16:creationId xmlns:a16="http://schemas.microsoft.com/office/drawing/2014/main" id="{1D70C38F-1ABB-4C86-972A-E388226700C8}"/>
              </a:ext>
            </a:extLst>
          </p:cNvPr>
          <p:cNvSpPr>
            <a:spLocks noGrp="1"/>
          </p:cNvSpPr>
          <p:nvPr>
            <p:ph type="body" sz="quarter" idx="15" hasCustomPrompt="1"/>
          </p:nvPr>
        </p:nvSpPr>
        <p:spPr>
          <a:xfrm>
            <a:off x="7465112" y="2326705"/>
            <a:ext cx="4114592" cy="2212496"/>
          </a:xfrm>
        </p:spPr>
        <p:txBody>
          <a:bodyPr>
            <a:noAutofit/>
          </a:bodyPr>
          <a:lstStyle>
            <a:lvl1pPr marL="0" indent="0" algn="l">
              <a:lnSpc>
                <a:spcPct val="125000"/>
              </a:lnSpc>
              <a:buNone/>
              <a:defRPr sz="1400" spc="100" baseline="0">
                <a:solidFill>
                  <a:schemeClr val="bg1"/>
                </a:solidFill>
              </a:defRPr>
            </a:lvl1pPr>
          </a:lstStyle>
          <a:p>
            <a:pPr lvl="0"/>
            <a:r>
              <a:rPr lang="en-US"/>
              <a:t>Click to add text</a:t>
            </a:r>
          </a:p>
        </p:txBody>
      </p:sp>
      <p:sp>
        <p:nvSpPr>
          <p:cNvPr id="3" name="Date Placeholder 2">
            <a:extLst>
              <a:ext uri="{FF2B5EF4-FFF2-40B4-BE49-F238E27FC236}">
                <a16:creationId xmlns:a16="http://schemas.microsoft.com/office/drawing/2014/main" id="{319B0AE4-4C17-4975-A59C-4D9EFE584062}"/>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D5FC9023-3371-40C0-A618-BF8AA20FFE56}"/>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C8221E28-544B-4D00-A151-341F3D7EC99A}"/>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2" name="Title 1">
            <a:extLst>
              <a:ext uri="{FF2B5EF4-FFF2-40B4-BE49-F238E27FC236}">
                <a16:creationId xmlns:a16="http://schemas.microsoft.com/office/drawing/2014/main" id="{0E907CF0-318A-401D-9F77-B63C65D2968E}"/>
              </a:ext>
            </a:extLst>
          </p:cNvPr>
          <p:cNvSpPr>
            <a:spLocks noGrp="1"/>
          </p:cNvSpPr>
          <p:nvPr>
            <p:ph type="title" hasCustomPrompt="1"/>
          </p:nvPr>
        </p:nvSpPr>
        <p:spPr>
          <a:xfrm>
            <a:off x="7452360" y="1728566"/>
            <a:ext cx="4127344" cy="724702"/>
          </a:xfrm>
        </p:spPr>
        <p:txBody>
          <a:bodyPr anchor="t">
            <a:noAutofit/>
          </a:bodyPr>
          <a:lstStyle>
            <a:lvl1pPr>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21988034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B95BA1F-6B83-4358-A202-FD15470976A9}"/>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4" name="Date Placeholder 3">
            <a:extLst>
              <a:ext uri="{FF2B5EF4-FFF2-40B4-BE49-F238E27FC236}">
                <a16:creationId xmlns:a16="http://schemas.microsoft.com/office/drawing/2014/main" id="{A35C10F8-CB40-4BDD-AA21-7DDC300FE73E}"/>
              </a:ext>
            </a:extLst>
          </p:cNvPr>
          <p:cNvSpPr>
            <a:spLocks noGrp="1"/>
          </p:cNvSpPr>
          <p:nvPr>
            <p:ph type="dt" sz="half" idx="10"/>
          </p:nvPr>
        </p:nvSpPr>
        <p:spPr/>
        <p:txBody>
          <a:bodyPr/>
          <a:lstStyle/>
          <a:p>
            <a:r>
              <a:rPr lang="en-US" dirty="0"/>
              <a:t>8/06/20XX</a:t>
            </a:r>
          </a:p>
        </p:txBody>
      </p:sp>
      <p:sp>
        <p:nvSpPr>
          <p:cNvPr id="5" name="Footer Placeholder 4">
            <a:extLst>
              <a:ext uri="{FF2B5EF4-FFF2-40B4-BE49-F238E27FC236}">
                <a16:creationId xmlns:a16="http://schemas.microsoft.com/office/drawing/2014/main" id="{434969F5-F9D0-4A38-8C6C-86005388F51D}"/>
              </a:ext>
            </a:extLst>
          </p:cNvPr>
          <p:cNvSpPr>
            <a:spLocks noGrp="1"/>
          </p:cNvSpPr>
          <p:nvPr>
            <p:ph type="ftr" sz="quarter" idx="11"/>
          </p:nvPr>
        </p:nvSpPr>
        <p:spPr/>
        <p:txBody>
          <a:bodyPr/>
          <a:lstStyle/>
          <a:p>
            <a:r>
              <a:rPr lang="en-US" dirty="0"/>
              <a:t>PITCH DECK</a:t>
            </a:r>
          </a:p>
        </p:txBody>
      </p:sp>
      <p:sp>
        <p:nvSpPr>
          <p:cNvPr id="6" name="Slide Number Placeholder 5">
            <a:extLst>
              <a:ext uri="{FF2B5EF4-FFF2-40B4-BE49-F238E27FC236}">
                <a16:creationId xmlns:a16="http://schemas.microsoft.com/office/drawing/2014/main" id="{7CC33B3F-10CE-4363-805C-361CA49414B4}"/>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13" name="Picture Placeholder 7">
            <a:extLst>
              <a:ext uri="{FF2B5EF4-FFF2-40B4-BE49-F238E27FC236}">
                <a16:creationId xmlns:a16="http://schemas.microsoft.com/office/drawing/2014/main" id="{8EABAB15-C887-420D-92A1-24DBD62EE558}"/>
              </a:ext>
            </a:extLst>
          </p:cNvPr>
          <p:cNvSpPr>
            <a:spLocks noGrp="1"/>
          </p:cNvSpPr>
          <p:nvPr>
            <p:ph type="pic" sz="quarter" idx="13" hasCustomPrompt="1"/>
          </p:nvPr>
        </p:nvSpPr>
        <p:spPr>
          <a:xfrm flipH="1">
            <a:off x="0" y="729926"/>
            <a:ext cx="3581400" cy="5388772"/>
          </a:xfrm>
        </p:spPr>
        <p:txBody>
          <a:bodyPr/>
          <a:lstStyle>
            <a:lvl1pPr marL="0" indent="0" algn="ctr">
              <a:buNone/>
              <a:defRPr>
                <a:solidFill>
                  <a:schemeClr val="bg1"/>
                </a:solidFill>
              </a:defRPr>
            </a:lvl1pPr>
          </a:lstStyle>
          <a:p>
            <a:r>
              <a:rPr lang="en-US" dirty="0"/>
              <a:t>Click to add photo</a:t>
            </a:r>
          </a:p>
        </p:txBody>
      </p:sp>
      <p:sp>
        <p:nvSpPr>
          <p:cNvPr id="16" name="Text Placeholder 14">
            <a:extLst>
              <a:ext uri="{FF2B5EF4-FFF2-40B4-BE49-F238E27FC236}">
                <a16:creationId xmlns:a16="http://schemas.microsoft.com/office/drawing/2014/main" id="{F7E8EA93-3F05-4D28-8B15-91D6789458B4}"/>
              </a:ext>
            </a:extLst>
          </p:cNvPr>
          <p:cNvSpPr>
            <a:spLocks noGrp="1"/>
          </p:cNvSpPr>
          <p:nvPr>
            <p:ph type="body" sz="quarter" idx="16" hasCustomPrompt="1"/>
          </p:nvPr>
        </p:nvSpPr>
        <p:spPr>
          <a:xfrm>
            <a:off x="6746476" y="1921400"/>
            <a:ext cx="2289974" cy="365125"/>
          </a:xfrm>
          <a:prstGeom prst="rect">
            <a:avLst/>
          </a:prstGeom>
        </p:spPr>
        <p:txBody>
          <a:bodyPr/>
          <a:lstStyle>
            <a:lvl1pPr marL="0" indent="0">
              <a:buNone/>
              <a:defRPr sz="1600" cap="all" spc="200" baseline="0">
                <a:solidFill>
                  <a:schemeClr val="accent5"/>
                </a:solidFill>
                <a:latin typeface="+mj-lt"/>
              </a:defRPr>
            </a:lvl1pPr>
          </a:lstStyle>
          <a:p>
            <a:pPr lvl="0"/>
            <a:r>
              <a:rPr lang="en-US" dirty="0"/>
              <a:t>Click to add title</a:t>
            </a:r>
          </a:p>
        </p:txBody>
      </p:sp>
      <p:sp>
        <p:nvSpPr>
          <p:cNvPr id="17" name="Text Placeholder 14">
            <a:extLst>
              <a:ext uri="{FF2B5EF4-FFF2-40B4-BE49-F238E27FC236}">
                <a16:creationId xmlns:a16="http://schemas.microsoft.com/office/drawing/2014/main" id="{B4EBCE5D-8795-44C7-8196-051689C6FE2A}"/>
              </a:ext>
            </a:extLst>
          </p:cNvPr>
          <p:cNvSpPr>
            <a:spLocks noGrp="1"/>
          </p:cNvSpPr>
          <p:nvPr>
            <p:ph type="body" sz="quarter" idx="17" hasCustomPrompt="1"/>
          </p:nvPr>
        </p:nvSpPr>
        <p:spPr>
          <a:xfrm>
            <a:off x="6746476" y="2245710"/>
            <a:ext cx="2289974" cy="1739538"/>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18" name="Text Placeholder 14">
            <a:extLst>
              <a:ext uri="{FF2B5EF4-FFF2-40B4-BE49-F238E27FC236}">
                <a16:creationId xmlns:a16="http://schemas.microsoft.com/office/drawing/2014/main" id="{195044F5-86E3-4A1C-B3C8-6E3422E5B418}"/>
              </a:ext>
            </a:extLst>
          </p:cNvPr>
          <p:cNvSpPr>
            <a:spLocks noGrp="1"/>
          </p:cNvSpPr>
          <p:nvPr>
            <p:ph type="body" sz="quarter" idx="18" hasCustomPrompt="1"/>
          </p:nvPr>
        </p:nvSpPr>
        <p:spPr>
          <a:xfrm>
            <a:off x="4065518" y="2245710"/>
            <a:ext cx="2289974" cy="1739538"/>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dirty="0"/>
              <a:t>Click to add text</a:t>
            </a:r>
          </a:p>
        </p:txBody>
      </p:sp>
      <p:sp>
        <p:nvSpPr>
          <p:cNvPr id="19" name="Text Placeholder 14">
            <a:extLst>
              <a:ext uri="{FF2B5EF4-FFF2-40B4-BE49-F238E27FC236}">
                <a16:creationId xmlns:a16="http://schemas.microsoft.com/office/drawing/2014/main" id="{4C9BA1BF-0690-4DB5-9BBC-31D1948D82A8}"/>
              </a:ext>
            </a:extLst>
          </p:cNvPr>
          <p:cNvSpPr>
            <a:spLocks noGrp="1"/>
          </p:cNvSpPr>
          <p:nvPr>
            <p:ph type="body" sz="quarter" idx="19" hasCustomPrompt="1"/>
          </p:nvPr>
        </p:nvSpPr>
        <p:spPr>
          <a:xfrm>
            <a:off x="6746476" y="4443157"/>
            <a:ext cx="2289974" cy="1463249"/>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dirty="0"/>
              <a:t>Click to add text</a:t>
            </a:r>
          </a:p>
        </p:txBody>
      </p:sp>
      <p:sp>
        <p:nvSpPr>
          <p:cNvPr id="20" name="Text Placeholder 14">
            <a:extLst>
              <a:ext uri="{FF2B5EF4-FFF2-40B4-BE49-F238E27FC236}">
                <a16:creationId xmlns:a16="http://schemas.microsoft.com/office/drawing/2014/main" id="{0D187952-9422-42DE-B163-B764E0D09925}"/>
              </a:ext>
            </a:extLst>
          </p:cNvPr>
          <p:cNvSpPr>
            <a:spLocks noGrp="1"/>
          </p:cNvSpPr>
          <p:nvPr>
            <p:ph type="body" sz="quarter" idx="20" hasCustomPrompt="1"/>
          </p:nvPr>
        </p:nvSpPr>
        <p:spPr>
          <a:xfrm>
            <a:off x="4065519" y="4451209"/>
            <a:ext cx="2289972" cy="1457161"/>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21" name="Text Placeholder 14">
            <a:extLst>
              <a:ext uri="{FF2B5EF4-FFF2-40B4-BE49-F238E27FC236}">
                <a16:creationId xmlns:a16="http://schemas.microsoft.com/office/drawing/2014/main" id="{54291470-2EE9-46D8-8083-E4523DCE52BB}"/>
              </a:ext>
            </a:extLst>
          </p:cNvPr>
          <p:cNvSpPr>
            <a:spLocks noGrp="1"/>
          </p:cNvSpPr>
          <p:nvPr>
            <p:ph type="body" sz="quarter" idx="22" hasCustomPrompt="1"/>
          </p:nvPr>
        </p:nvSpPr>
        <p:spPr>
          <a:xfrm>
            <a:off x="4065517" y="1921400"/>
            <a:ext cx="2289974"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22" name="Text Placeholder 14">
            <a:extLst>
              <a:ext uri="{FF2B5EF4-FFF2-40B4-BE49-F238E27FC236}">
                <a16:creationId xmlns:a16="http://schemas.microsoft.com/office/drawing/2014/main" id="{17B8E7E2-50C1-429D-A8C5-C098CDADCF3F}"/>
              </a:ext>
            </a:extLst>
          </p:cNvPr>
          <p:cNvSpPr>
            <a:spLocks noGrp="1"/>
          </p:cNvSpPr>
          <p:nvPr>
            <p:ph type="body" sz="quarter" idx="23" hasCustomPrompt="1"/>
          </p:nvPr>
        </p:nvSpPr>
        <p:spPr>
          <a:xfrm>
            <a:off x="6746476" y="4118846"/>
            <a:ext cx="2289974"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23" name="Text Placeholder 14">
            <a:extLst>
              <a:ext uri="{FF2B5EF4-FFF2-40B4-BE49-F238E27FC236}">
                <a16:creationId xmlns:a16="http://schemas.microsoft.com/office/drawing/2014/main" id="{09DB38C9-BBE5-4212-87C2-D9B34A470753}"/>
              </a:ext>
            </a:extLst>
          </p:cNvPr>
          <p:cNvSpPr>
            <a:spLocks noGrp="1"/>
          </p:cNvSpPr>
          <p:nvPr>
            <p:ph type="body" sz="quarter" idx="24" hasCustomPrompt="1"/>
          </p:nvPr>
        </p:nvSpPr>
        <p:spPr>
          <a:xfrm>
            <a:off x="4065518" y="4118846"/>
            <a:ext cx="2289972"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24" name="Text Placeholder 14">
            <a:extLst>
              <a:ext uri="{FF2B5EF4-FFF2-40B4-BE49-F238E27FC236}">
                <a16:creationId xmlns:a16="http://schemas.microsoft.com/office/drawing/2014/main" id="{EA61E342-2B6C-4379-A3B3-8D1B338F656B}"/>
              </a:ext>
            </a:extLst>
          </p:cNvPr>
          <p:cNvSpPr>
            <a:spLocks noGrp="1"/>
          </p:cNvSpPr>
          <p:nvPr>
            <p:ph type="body" sz="quarter" idx="25" hasCustomPrompt="1"/>
          </p:nvPr>
        </p:nvSpPr>
        <p:spPr>
          <a:xfrm>
            <a:off x="9417910" y="1921400"/>
            <a:ext cx="2289974"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25" name="Text Placeholder 14">
            <a:extLst>
              <a:ext uri="{FF2B5EF4-FFF2-40B4-BE49-F238E27FC236}">
                <a16:creationId xmlns:a16="http://schemas.microsoft.com/office/drawing/2014/main" id="{4F39B769-D212-4C11-B6CB-0423DD10599D}"/>
              </a:ext>
            </a:extLst>
          </p:cNvPr>
          <p:cNvSpPr>
            <a:spLocks noGrp="1"/>
          </p:cNvSpPr>
          <p:nvPr>
            <p:ph type="body" sz="quarter" idx="26" hasCustomPrompt="1"/>
          </p:nvPr>
        </p:nvSpPr>
        <p:spPr>
          <a:xfrm>
            <a:off x="9417910" y="2245710"/>
            <a:ext cx="2289974" cy="1739538"/>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dirty="0"/>
              <a:t>Click to add text</a:t>
            </a:r>
          </a:p>
        </p:txBody>
      </p:sp>
      <p:sp>
        <p:nvSpPr>
          <p:cNvPr id="2" name="Title 1">
            <a:extLst>
              <a:ext uri="{FF2B5EF4-FFF2-40B4-BE49-F238E27FC236}">
                <a16:creationId xmlns:a16="http://schemas.microsoft.com/office/drawing/2014/main" id="{7C47FF8E-011E-46E6-9F4D-DAD4830958DB}"/>
              </a:ext>
            </a:extLst>
          </p:cNvPr>
          <p:cNvSpPr>
            <a:spLocks noGrp="1"/>
          </p:cNvSpPr>
          <p:nvPr>
            <p:ph type="title" hasCustomPrompt="1"/>
          </p:nvPr>
        </p:nvSpPr>
        <p:spPr>
          <a:xfrm>
            <a:off x="4065516" y="1185284"/>
            <a:ext cx="7288284" cy="469490"/>
          </a:xfrm>
        </p:spPr>
        <p:txBody>
          <a:bodyPr anchor="t">
            <a:normAutofit/>
          </a:bodyPr>
          <a:lstStyle>
            <a:lvl1pPr>
              <a:lnSpc>
                <a:spcPct val="100000"/>
              </a:lnSpc>
              <a:defRPr sz="2800">
                <a:ln w="19050">
                  <a:solidFill>
                    <a:schemeClr val="accent5"/>
                  </a:solidFill>
                </a:ln>
              </a:defRPr>
            </a:lvl1pPr>
          </a:lstStyle>
          <a:p>
            <a:r>
              <a:rPr lang="en-US" dirty="0"/>
              <a:t>Click to add title</a:t>
            </a:r>
          </a:p>
        </p:txBody>
      </p:sp>
    </p:spTree>
    <p:extLst>
      <p:ext uri="{BB962C8B-B14F-4D97-AF65-F5344CB8AC3E}">
        <p14:creationId xmlns:p14="http://schemas.microsoft.com/office/powerpoint/2010/main" val="30577356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olution">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A781AFB-2572-4954-B05E-84CDE1D88316}"/>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5" name="Date Placeholder 4">
            <a:extLst>
              <a:ext uri="{FF2B5EF4-FFF2-40B4-BE49-F238E27FC236}">
                <a16:creationId xmlns:a16="http://schemas.microsoft.com/office/drawing/2014/main" id="{0E750850-5ECD-4AA5-8EF0-70C6EA291EF3}"/>
              </a:ext>
            </a:extLst>
          </p:cNvPr>
          <p:cNvSpPr>
            <a:spLocks noGrp="1"/>
          </p:cNvSpPr>
          <p:nvPr>
            <p:ph type="dt" sz="half" idx="10"/>
          </p:nvPr>
        </p:nvSpPr>
        <p:spPr/>
        <p:txBody>
          <a:bodyPr/>
          <a:lstStyle/>
          <a:p>
            <a:r>
              <a:rPr lang="en-US" dirty="0"/>
              <a:t>8/06/20XX</a:t>
            </a:r>
          </a:p>
        </p:txBody>
      </p:sp>
      <p:sp>
        <p:nvSpPr>
          <p:cNvPr id="6" name="Footer Placeholder 5">
            <a:extLst>
              <a:ext uri="{FF2B5EF4-FFF2-40B4-BE49-F238E27FC236}">
                <a16:creationId xmlns:a16="http://schemas.microsoft.com/office/drawing/2014/main" id="{126B04CF-8972-48CE-B427-B542AF911BB4}"/>
              </a:ext>
            </a:extLst>
          </p:cNvPr>
          <p:cNvSpPr>
            <a:spLocks noGrp="1"/>
          </p:cNvSpPr>
          <p:nvPr>
            <p:ph type="ftr" sz="quarter" idx="11"/>
          </p:nvPr>
        </p:nvSpPr>
        <p:spPr/>
        <p:txBody>
          <a:bodyPr/>
          <a:lstStyle/>
          <a:p>
            <a:r>
              <a:rPr lang="en-US" dirty="0"/>
              <a:t>PITCH DECK</a:t>
            </a:r>
          </a:p>
        </p:txBody>
      </p:sp>
      <p:sp>
        <p:nvSpPr>
          <p:cNvPr id="7" name="Slide Number Placeholder 6">
            <a:extLst>
              <a:ext uri="{FF2B5EF4-FFF2-40B4-BE49-F238E27FC236}">
                <a16:creationId xmlns:a16="http://schemas.microsoft.com/office/drawing/2014/main" id="{F9864ACC-F262-4128-BC17-FCB29BEF0763}"/>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12" name="Text Placeholder 14">
            <a:extLst>
              <a:ext uri="{FF2B5EF4-FFF2-40B4-BE49-F238E27FC236}">
                <a16:creationId xmlns:a16="http://schemas.microsoft.com/office/drawing/2014/main" id="{717CFF16-7992-46DD-8151-F55B0300570B}"/>
              </a:ext>
            </a:extLst>
          </p:cNvPr>
          <p:cNvSpPr>
            <a:spLocks noGrp="1"/>
          </p:cNvSpPr>
          <p:nvPr>
            <p:ph type="body" sz="quarter" idx="16" hasCustomPrompt="1"/>
          </p:nvPr>
        </p:nvSpPr>
        <p:spPr>
          <a:xfrm>
            <a:off x="8506711" y="1335193"/>
            <a:ext cx="2859090"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13" name="Text Placeholder 14">
            <a:extLst>
              <a:ext uri="{FF2B5EF4-FFF2-40B4-BE49-F238E27FC236}">
                <a16:creationId xmlns:a16="http://schemas.microsoft.com/office/drawing/2014/main" id="{EBADC1C2-D36B-4AFE-8824-DE6D0FB51384}"/>
              </a:ext>
            </a:extLst>
          </p:cNvPr>
          <p:cNvSpPr>
            <a:spLocks noGrp="1"/>
          </p:cNvSpPr>
          <p:nvPr>
            <p:ph type="body" sz="quarter" idx="13" hasCustomPrompt="1"/>
          </p:nvPr>
        </p:nvSpPr>
        <p:spPr>
          <a:xfrm>
            <a:off x="8506711" y="1639822"/>
            <a:ext cx="2859090" cy="1475319"/>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14" name="Text Placeholder 14">
            <a:extLst>
              <a:ext uri="{FF2B5EF4-FFF2-40B4-BE49-F238E27FC236}">
                <a16:creationId xmlns:a16="http://schemas.microsoft.com/office/drawing/2014/main" id="{F1632658-DE5C-4EA2-83DE-AB456D9D76ED}"/>
              </a:ext>
            </a:extLst>
          </p:cNvPr>
          <p:cNvSpPr>
            <a:spLocks noGrp="1"/>
          </p:cNvSpPr>
          <p:nvPr>
            <p:ph type="body" sz="quarter" idx="17" hasCustomPrompt="1"/>
          </p:nvPr>
        </p:nvSpPr>
        <p:spPr>
          <a:xfrm>
            <a:off x="5167309" y="1639822"/>
            <a:ext cx="2859091" cy="1517776"/>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15" name="Text Placeholder 14">
            <a:extLst>
              <a:ext uri="{FF2B5EF4-FFF2-40B4-BE49-F238E27FC236}">
                <a16:creationId xmlns:a16="http://schemas.microsoft.com/office/drawing/2014/main" id="{76A6D61C-C33C-46D5-B2C5-6C6A7C143A97}"/>
              </a:ext>
            </a:extLst>
          </p:cNvPr>
          <p:cNvSpPr>
            <a:spLocks noGrp="1"/>
          </p:cNvSpPr>
          <p:nvPr>
            <p:ph type="body" sz="quarter" idx="18" hasCustomPrompt="1"/>
          </p:nvPr>
        </p:nvSpPr>
        <p:spPr>
          <a:xfrm>
            <a:off x="8506711" y="3837269"/>
            <a:ext cx="2859090" cy="1533310"/>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16" name="Text Placeholder 14">
            <a:extLst>
              <a:ext uri="{FF2B5EF4-FFF2-40B4-BE49-F238E27FC236}">
                <a16:creationId xmlns:a16="http://schemas.microsoft.com/office/drawing/2014/main" id="{0A4E6A96-585A-4265-900D-17D98121F544}"/>
              </a:ext>
            </a:extLst>
          </p:cNvPr>
          <p:cNvSpPr>
            <a:spLocks noGrp="1"/>
          </p:cNvSpPr>
          <p:nvPr>
            <p:ph type="body" sz="quarter" idx="19" hasCustomPrompt="1"/>
          </p:nvPr>
        </p:nvSpPr>
        <p:spPr>
          <a:xfrm>
            <a:off x="5167310" y="3845321"/>
            <a:ext cx="2859089" cy="1526930"/>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17" name="Text Placeholder 14">
            <a:extLst>
              <a:ext uri="{FF2B5EF4-FFF2-40B4-BE49-F238E27FC236}">
                <a16:creationId xmlns:a16="http://schemas.microsoft.com/office/drawing/2014/main" id="{28B8437C-1550-4581-911A-98BEA151A4AD}"/>
              </a:ext>
            </a:extLst>
          </p:cNvPr>
          <p:cNvSpPr>
            <a:spLocks noGrp="1"/>
          </p:cNvSpPr>
          <p:nvPr>
            <p:ph type="body" sz="quarter" idx="22" hasCustomPrompt="1"/>
          </p:nvPr>
        </p:nvSpPr>
        <p:spPr>
          <a:xfrm>
            <a:off x="5167308" y="1335193"/>
            <a:ext cx="2859091"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18" name="Text Placeholder 14">
            <a:extLst>
              <a:ext uri="{FF2B5EF4-FFF2-40B4-BE49-F238E27FC236}">
                <a16:creationId xmlns:a16="http://schemas.microsoft.com/office/drawing/2014/main" id="{04DF1AD6-E51A-4D19-A9C8-CCAFE9E9B2A0}"/>
              </a:ext>
            </a:extLst>
          </p:cNvPr>
          <p:cNvSpPr>
            <a:spLocks noGrp="1"/>
          </p:cNvSpPr>
          <p:nvPr>
            <p:ph type="body" sz="quarter" idx="23" hasCustomPrompt="1"/>
          </p:nvPr>
        </p:nvSpPr>
        <p:spPr>
          <a:xfrm>
            <a:off x="8506711" y="3532639"/>
            <a:ext cx="2859090"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19" name="Text Placeholder 14">
            <a:extLst>
              <a:ext uri="{FF2B5EF4-FFF2-40B4-BE49-F238E27FC236}">
                <a16:creationId xmlns:a16="http://schemas.microsoft.com/office/drawing/2014/main" id="{A3656830-2B4C-4F48-8EBD-F8C80C353FC4}"/>
              </a:ext>
            </a:extLst>
          </p:cNvPr>
          <p:cNvSpPr>
            <a:spLocks noGrp="1"/>
          </p:cNvSpPr>
          <p:nvPr>
            <p:ph type="body" sz="quarter" idx="24" hasCustomPrompt="1"/>
          </p:nvPr>
        </p:nvSpPr>
        <p:spPr>
          <a:xfrm>
            <a:off x="5167309" y="3532639"/>
            <a:ext cx="2859089"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2" name="Title 1">
            <a:extLst>
              <a:ext uri="{FF2B5EF4-FFF2-40B4-BE49-F238E27FC236}">
                <a16:creationId xmlns:a16="http://schemas.microsoft.com/office/drawing/2014/main" id="{923D6999-ED11-424C-91FD-1ECD0CB9D272}"/>
              </a:ext>
            </a:extLst>
          </p:cNvPr>
          <p:cNvSpPr>
            <a:spLocks noGrp="1"/>
          </p:cNvSpPr>
          <p:nvPr>
            <p:ph type="title" hasCustomPrompt="1"/>
          </p:nvPr>
        </p:nvSpPr>
        <p:spPr>
          <a:xfrm>
            <a:off x="1384299" y="2768600"/>
            <a:ext cx="2956810" cy="1129164"/>
          </a:xfrm>
        </p:spPr>
        <p:txBody>
          <a:bodyPr anchor="t">
            <a:normAutofit/>
          </a:bodyPr>
          <a:lstStyle>
            <a:lvl1pPr>
              <a:lnSpc>
                <a:spcPct val="125000"/>
              </a:lnSpc>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37491488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roduct Overview">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A0CE26C-A8CF-4DC0-9913-86FF0ED87623}"/>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7" name="Date Placeholder 6">
            <a:extLst>
              <a:ext uri="{FF2B5EF4-FFF2-40B4-BE49-F238E27FC236}">
                <a16:creationId xmlns:a16="http://schemas.microsoft.com/office/drawing/2014/main" id="{15DD4FC6-591F-4220-A331-724C4FE41E93}"/>
              </a:ext>
            </a:extLst>
          </p:cNvPr>
          <p:cNvSpPr>
            <a:spLocks noGrp="1"/>
          </p:cNvSpPr>
          <p:nvPr>
            <p:ph type="dt" sz="half" idx="10"/>
          </p:nvPr>
        </p:nvSpPr>
        <p:spPr/>
        <p:txBody>
          <a:bodyPr/>
          <a:lstStyle/>
          <a:p>
            <a:r>
              <a:rPr lang="en-US" dirty="0"/>
              <a:t>8/06/20XX</a:t>
            </a:r>
          </a:p>
        </p:txBody>
      </p:sp>
      <p:sp>
        <p:nvSpPr>
          <p:cNvPr id="8" name="Footer Placeholder 7">
            <a:extLst>
              <a:ext uri="{FF2B5EF4-FFF2-40B4-BE49-F238E27FC236}">
                <a16:creationId xmlns:a16="http://schemas.microsoft.com/office/drawing/2014/main" id="{A1506146-DCCA-4419-9FC3-7F33AEABA41D}"/>
              </a:ext>
            </a:extLst>
          </p:cNvPr>
          <p:cNvSpPr>
            <a:spLocks noGrp="1"/>
          </p:cNvSpPr>
          <p:nvPr>
            <p:ph type="ftr" sz="quarter" idx="11"/>
          </p:nvPr>
        </p:nvSpPr>
        <p:spPr/>
        <p:txBody>
          <a:bodyPr/>
          <a:lstStyle/>
          <a:p>
            <a:r>
              <a:rPr lang="en-US" dirty="0"/>
              <a:t>PITCH DECK</a:t>
            </a:r>
          </a:p>
        </p:txBody>
      </p:sp>
      <p:sp>
        <p:nvSpPr>
          <p:cNvPr id="9" name="Slide Number Placeholder 8">
            <a:extLst>
              <a:ext uri="{FF2B5EF4-FFF2-40B4-BE49-F238E27FC236}">
                <a16:creationId xmlns:a16="http://schemas.microsoft.com/office/drawing/2014/main" id="{4BDEDAF2-5575-4164-9610-7906C2033591}"/>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35" name="Text Placeholder 14">
            <a:extLst>
              <a:ext uri="{FF2B5EF4-FFF2-40B4-BE49-F238E27FC236}">
                <a16:creationId xmlns:a16="http://schemas.microsoft.com/office/drawing/2014/main" id="{0C598512-93DF-4C00-A3BC-4CFF184217A6}"/>
              </a:ext>
            </a:extLst>
          </p:cNvPr>
          <p:cNvSpPr>
            <a:spLocks noGrp="1"/>
          </p:cNvSpPr>
          <p:nvPr>
            <p:ph type="body" sz="quarter" idx="27" hasCustomPrompt="1"/>
          </p:nvPr>
        </p:nvSpPr>
        <p:spPr>
          <a:xfrm>
            <a:off x="620484" y="3639417"/>
            <a:ext cx="2383764" cy="365125"/>
          </a:xfrm>
          <a:prstGeom prst="rect">
            <a:avLst/>
          </a:prstGeom>
        </p:spPr>
        <p:txBody>
          <a:bodyPr/>
          <a:lstStyle>
            <a:lvl1pPr marL="0" indent="0" algn="ctr">
              <a:buNone/>
              <a:defRPr sz="1600" cap="all" spc="200" baseline="0">
                <a:solidFill>
                  <a:schemeClr val="accent5"/>
                </a:solidFill>
                <a:latin typeface="+mj-lt"/>
                <a:cs typeface="Posterama" panose="020B0504020200020000" pitchFamily="34" charset="0"/>
              </a:defRPr>
            </a:lvl1pPr>
          </a:lstStyle>
          <a:p>
            <a:pPr lvl="0"/>
            <a:r>
              <a:rPr lang="en-US" dirty="0"/>
              <a:t>Click to add title</a:t>
            </a:r>
          </a:p>
        </p:txBody>
      </p:sp>
      <p:sp>
        <p:nvSpPr>
          <p:cNvPr id="36" name="Text Placeholder 14">
            <a:extLst>
              <a:ext uri="{FF2B5EF4-FFF2-40B4-BE49-F238E27FC236}">
                <a16:creationId xmlns:a16="http://schemas.microsoft.com/office/drawing/2014/main" id="{9AFC7B8A-881F-4E97-91D4-F41DFA6D8F8E}"/>
              </a:ext>
            </a:extLst>
          </p:cNvPr>
          <p:cNvSpPr>
            <a:spLocks noGrp="1"/>
          </p:cNvSpPr>
          <p:nvPr>
            <p:ph type="body" sz="quarter" idx="28" hasCustomPrompt="1"/>
          </p:nvPr>
        </p:nvSpPr>
        <p:spPr>
          <a:xfrm>
            <a:off x="620484" y="3965866"/>
            <a:ext cx="2383764" cy="1126085"/>
          </a:xfrm>
          <a:prstGeom prst="rect">
            <a:avLst/>
          </a:prstGeom>
        </p:spPr>
        <p:txBody>
          <a:bodyPr/>
          <a:lstStyle>
            <a:lvl1pPr marL="0" indent="0" algn="ctr">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37" name="Text Placeholder 14">
            <a:extLst>
              <a:ext uri="{FF2B5EF4-FFF2-40B4-BE49-F238E27FC236}">
                <a16:creationId xmlns:a16="http://schemas.microsoft.com/office/drawing/2014/main" id="{77B10018-89A9-49C8-8DCE-621EF9328C63}"/>
              </a:ext>
            </a:extLst>
          </p:cNvPr>
          <p:cNvSpPr>
            <a:spLocks noGrp="1"/>
          </p:cNvSpPr>
          <p:nvPr>
            <p:ph type="body" sz="quarter" idx="15" hasCustomPrompt="1"/>
          </p:nvPr>
        </p:nvSpPr>
        <p:spPr>
          <a:xfrm>
            <a:off x="3478982" y="3969554"/>
            <a:ext cx="2383764" cy="1126085"/>
          </a:xfrm>
          <a:prstGeom prst="rect">
            <a:avLst/>
          </a:prstGeom>
        </p:spPr>
        <p:txBody>
          <a:bodyPr/>
          <a:lstStyle>
            <a:lvl1pPr marL="0" indent="0" algn="ctr">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38" name="Text Placeholder 14">
            <a:extLst>
              <a:ext uri="{FF2B5EF4-FFF2-40B4-BE49-F238E27FC236}">
                <a16:creationId xmlns:a16="http://schemas.microsoft.com/office/drawing/2014/main" id="{342C0572-2FB8-4C18-AD74-75A165321342}"/>
              </a:ext>
            </a:extLst>
          </p:cNvPr>
          <p:cNvSpPr>
            <a:spLocks noGrp="1"/>
          </p:cNvSpPr>
          <p:nvPr>
            <p:ph type="body" sz="quarter" idx="17" hasCustomPrompt="1"/>
          </p:nvPr>
        </p:nvSpPr>
        <p:spPr>
          <a:xfrm>
            <a:off x="6337478" y="3953422"/>
            <a:ext cx="2383765" cy="1126085"/>
          </a:xfrm>
          <a:prstGeom prst="rect">
            <a:avLst/>
          </a:prstGeom>
        </p:spPr>
        <p:txBody>
          <a:bodyPr/>
          <a:lstStyle>
            <a:lvl1pPr marL="0" indent="0" algn="ctr">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39" name="Text Placeholder 14">
            <a:extLst>
              <a:ext uri="{FF2B5EF4-FFF2-40B4-BE49-F238E27FC236}">
                <a16:creationId xmlns:a16="http://schemas.microsoft.com/office/drawing/2014/main" id="{3495EE04-F172-4AD4-8FE7-4A03B1CE4F82}"/>
              </a:ext>
            </a:extLst>
          </p:cNvPr>
          <p:cNvSpPr>
            <a:spLocks noGrp="1"/>
          </p:cNvSpPr>
          <p:nvPr>
            <p:ph type="body" sz="quarter" idx="19" hasCustomPrompt="1"/>
          </p:nvPr>
        </p:nvSpPr>
        <p:spPr>
          <a:xfrm>
            <a:off x="9188445" y="3953422"/>
            <a:ext cx="2383765" cy="1126085"/>
          </a:xfrm>
          <a:prstGeom prst="rect">
            <a:avLst/>
          </a:prstGeom>
        </p:spPr>
        <p:txBody>
          <a:bodyPr/>
          <a:lstStyle>
            <a:lvl1pPr marL="0" indent="0" algn="ctr">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40" name="Text Placeholder 14">
            <a:extLst>
              <a:ext uri="{FF2B5EF4-FFF2-40B4-BE49-F238E27FC236}">
                <a16:creationId xmlns:a16="http://schemas.microsoft.com/office/drawing/2014/main" id="{F23ABA12-4A7C-42A2-9A8E-9E7F1A2BB230}"/>
              </a:ext>
            </a:extLst>
          </p:cNvPr>
          <p:cNvSpPr>
            <a:spLocks noGrp="1"/>
          </p:cNvSpPr>
          <p:nvPr>
            <p:ph type="body" sz="quarter" idx="29" hasCustomPrompt="1"/>
          </p:nvPr>
        </p:nvSpPr>
        <p:spPr>
          <a:xfrm>
            <a:off x="3419503" y="3639417"/>
            <a:ext cx="2502719" cy="365125"/>
          </a:xfrm>
          <a:prstGeom prst="rect">
            <a:avLst/>
          </a:prstGeom>
        </p:spPr>
        <p:txBody>
          <a:bodyPr/>
          <a:lstStyle>
            <a:lvl1pPr marL="0" indent="0" algn="ctr">
              <a:buNone/>
              <a:defRPr sz="1600" cap="all" spc="200" baseline="0">
                <a:solidFill>
                  <a:schemeClr val="accent5"/>
                </a:solidFill>
                <a:latin typeface="+mj-lt"/>
                <a:cs typeface="Posterama" panose="020B0504020200020000" pitchFamily="34" charset="0"/>
              </a:defRPr>
            </a:lvl1pPr>
          </a:lstStyle>
          <a:p>
            <a:pPr lvl="0"/>
            <a:r>
              <a:rPr lang="en-US" dirty="0"/>
              <a:t>Click to add title</a:t>
            </a:r>
          </a:p>
        </p:txBody>
      </p:sp>
      <p:sp>
        <p:nvSpPr>
          <p:cNvPr id="41" name="Text Placeholder 14">
            <a:extLst>
              <a:ext uri="{FF2B5EF4-FFF2-40B4-BE49-F238E27FC236}">
                <a16:creationId xmlns:a16="http://schemas.microsoft.com/office/drawing/2014/main" id="{1E11CB21-11BD-400A-BC43-71A9AFA9282B}"/>
              </a:ext>
            </a:extLst>
          </p:cNvPr>
          <p:cNvSpPr>
            <a:spLocks noGrp="1"/>
          </p:cNvSpPr>
          <p:nvPr>
            <p:ph type="body" sz="quarter" idx="30" hasCustomPrompt="1"/>
          </p:nvPr>
        </p:nvSpPr>
        <p:spPr>
          <a:xfrm>
            <a:off x="6337478" y="3639417"/>
            <a:ext cx="2383765" cy="365125"/>
          </a:xfrm>
          <a:prstGeom prst="rect">
            <a:avLst/>
          </a:prstGeom>
        </p:spPr>
        <p:txBody>
          <a:bodyPr/>
          <a:lstStyle>
            <a:lvl1pPr marL="0" indent="0" algn="ctr">
              <a:buNone/>
              <a:defRPr sz="1600" cap="all" spc="200" baseline="0">
                <a:solidFill>
                  <a:schemeClr val="accent5"/>
                </a:solidFill>
                <a:latin typeface="+mj-lt"/>
                <a:cs typeface="Posterama" panose="020B0504020200020000" pitchFamily="34" charset="0"/>
              </a:defRPr>
            </a:lvl1pPr>
          </a:lstStyle>
          <a:p>
            <a:pPr lvl="0"/>
            <a:r>
              <a:rPr lang="en-US" dirty="0"/>
              <a:t>Click to add title</a:t>
            </a:r>
          </a:p>
        </p:txBody>
      </p:sp>
      <p:sp>
        <p:nvSpPr>
          <p:cNvPr id="42" name="Text Placeholder 14">
            <a:extLst>
              <a:ext uri="{FF2B5EF4-FFF2-40B4-BE49-F238E27FC236}">
                <a16:creationId xmlns:a16="http://schemas.microsoft.com/office/drawing/2014/main" id="{02DE0CA8-2A1F-49D8-B9B6-BF353B9808C6}"/>
              </a:ext>
            </a:extLst>
          </p:cNvPr>
          <p:cNvSpPr>
            <a:spLocks noGrp="1"/>
          </p:cNvSpPr>
          <p:nvPr>
            <p:ph type="body" sz="quarter" idx="31" hasCustomPrompt="1"/>
          </p:nvPr>
        </p:nvSpPr>
        <p:spPr>
          <a:xfrm>
            <a:off x="9188445" y="3639417"/>
            <a:ext cx="2383765" cy="365125"/>
          </a:xfrm>
          <a:prstGeom prst="rect">
            <a:avLst/>
          </a:prstGeom>
        </p:spPr>
        <p:txBody>
          <a:bodyPr/>
          <a:lstStyle>
            <a:lvl1pPr marL="0" indent="0" algn="ctr">
              <a:buNone/>
              <a:defRPr sz="1600" cap="all" spc="200" baseline="0">
                <a:solidFill>
                  <a:schemeClr val="accent5"/>
                </a:solidFill>
                <a:latin typeface="+mj-lt"/>
                <a:cs typeface="Posterama" panose="020B0504020200020000" pitchFamily="34" charset="0"/>
              </a:defRPr>
            </a:lvl1pPr>
          </a:lstStyle>
          <a:p>
            <a:pPr lvl="0"/>
            <a:r>
              <a:rPr lang="en-US" dirty="0"/>
              <a:t>Click to add title</a:t>
            </a:r>
          </a:p>
        </p:txBody>
      </p:sp>
      <p:sp>
        <p:nvSpPr>
          <p:cNvPr id="2" name="Title 1">
            <a:extLst>
              <a:ext uri="{FF2B5EF4-FFF2-40B4-BE49-F238E27FC236}">
                <a16:creationId xmlns:a16="http://schemas.microsoft.com/office/drawing/2014/main" id="{D55D3DD0-ED40-47C1-B841-046E1D918B22}"/>
              </a:ext>
            </a:extLst>
          </p:cNvPr>
          <p:cNvSpPr>
            <a:spLocks noGrp="1"/>
          </p:cNvSpPr>
          <p:nvPr>
            <p:ph type="title" hasCustomPrompt="1"/>
          </p:nvPr>
        </p:nvSpPr>
        <p:spPr>
          <a:xfrm>
            <a:off x="2452697" y="1581912"/>
            <a:ext cx="7286605" cy="634323"/>
          </a:xfrm>
        </p:spPr>
        <p:txBody>
          <a:bodyPr>
            <a:normAutofit/>
          </a:bodyPr>
          <a:lstStyle>
            <a:lvl1pPr algn="ctr">
              <a:lnSpc>
                <a:spcPct val="125000"/>
              </a:lnSpc>
              <a:defRPr sz="2800">
                <a:ln w="19050">
                  <a:solidFill>
                    <a:schemeClr val="bg1"/>
                  </a:solidFill>
                </a:ln>
              </a:defRPr>
            </a:lvl1pPr>
          </a:lstStyle>
          <a:p>
            <a:r>
              <a:rPr lang="en-US" dirty="0"/>
              <a:t>Click to add title</a:t>
            </a:r>
          </a:p>
        </p:txBody>
      </p:sp>
      <p:sp>
        <p:nvSpPr>
          <p:cNvPr id="4" name="Picture Placeholder 3">
            <a:extLst>
              <a:ext uri="{FF2B5EF4-FFF2-40B4-BE49-F238E27FC236}">
                <a16:creationId xmlns:a16="http://schemas.microsoft.com/office/drawing/2014/main" id="{23C97099-E767-429A-80C6-731FB9D295F4}"/>
              </a:ext>
            </a:extLst>
          </p:cNvPr>
          <p:cNvSpPr>
            <a:spLocks noGrp="1"/>
          </p:cNvSpPr>
          <p:nvPr>
            <p:ph type="pic" sz="quarter" idx="32"/>
          </p:nvPr>
        </p:nvSpPr>
        <p:spPr>
          <a:xfrm>
            <a:off x="1510614" y="2847098"/>
            <a:ext cx="603504" cy="603504"/>
          </a:xfrm>
        </p:spPr>
        <p:txBody>
          <a:bodyPr anchor="ctr">
            <a:normAutofit/>
          </a:bodyPr>
          <a:lstStyle>
            <a:lvl1pPr marL="0" indent="0" algn="ctr">
              <a:buNone/>
              <a:defRPr sz="900">
                <a:solidFill>
                  <a:schemeClr val="bg1"/>
                </a:solidFill>
              </a:defRPr>
            </a:lvl1pPr>
          </a:lstStyle>
          <a:p>
            <a:r>
              <a:rPr lang="en-US"/>
              <a:t>Click icon to add picture</a:t>
            </a:r>
            <a:endParaRPr lang="en-US" dirty="0"/>
          </a:p>
        </p:txBody>
      </p:sp>
      <p:sp>
        <p:nvSpPr>
          <p:cNvPr id="22" name="Picture Placeholder 3">
            <a:extLst>
              <a:ext uri="{FF2B5EF4-FFF2-40B4-BE49-F238E27FC236}">
                <a16:creationId xmlns:a16="http://schemas.microsoft.com/office/drawing/2014/main" id="{E2E22B87-E0E3-4234-B4FA-C9FC97DEDCB3}"/>
              </a:ext>
            </a:extLst>
          </p:cNvPr>
          <p:cNvSpPr>
            <a:spLocks noGrp="1"/>
          </p:cNvSpPr>
          <p:nvPr>
            <p:ph type="pic" sz="quarter" idx="33"/>
          </p:nvPr>
        </p:nvSpPr>
        <p:spPr>
          <a:xfrm>
            <a:off x="4369110" y="2847098"/>
            <a:ext cx="603504" cy="603504"/>
          </a:xfrm>
        </p:spPr>
        <p:txBody>
          <a:bodyPr anchor="ctr">
            <a:normAutofit/>
          </a:bodyPr>
          <a:lstStyle>
            <a:lvl1pPr marL="0" indent="0" algn="ctr">
              <a:buNone/>
              <a:defRPr sz="900">
                <a:solidFill>
                  <a:schemeClr val="bg1"/>
                </a:solidFill>
              </a:defRPr>
            </a:lvl1pPr>
          </a:lstStyle>
          <a:p>
            <a:r>
              <a:rPr lang="en-US"/>
              <a:t>Click icon to add picture</a:t>
            </a:r>
            <a:endParaRPr lang="en-US" dirty="0"/>
          </a:p>
        </p:txBody>
      </p:sp>
      <p:sp>
        <p:nvSpPr>
          <p:cNvPr id="24" name="Picture Placeholder 3">
            <a:extLst>
              <a:ext uri="{FF2B5EF4-FFF2-40B4-BE49-F238E27FC236}">
                <a16:creationId xmlns:a16="http://schemas.microsoft.com/office/drawing/2014/main" id="{8EF1B794-5E10-4558-B229-0D8F5895CCAE}"/>
              </a:ext>
            </a:extLst>
          </p:cNvPr>
          <p:cNvSpPr>
            <a:spLocks noGrp="1"/>
          </p:cNvSpPr>
          <p:nvPr>
            <p:ph type="pic" sz="quarter" idx="34"/>
          </p:nvPr>
        </p:nvSpPr>
        <p:spPr>
          <a:xfrm>
            <a:off x="7227608" y="2847098"/>
            <a:ext cx="603504" cy="603504"/>
          </a:xfrm>
        </p:spPr>
        <p:txBody>
          <a:bodyPr anchor="ctr">
            <a:normAutofit/>
          </a:bodyPr>
          <a:lstStyle>
            <a:lvl1pPr marL="0" indent="0" algn="ctr">
              <a:buNone/>
              <a:defRPr sz="900">
                <a:solidFill>
                  <a:schemeClr val="bg1"/>
                </a:solidFill>
              </a:defRPr>
            </a:lvl1pPr>
          </a:lstStyle>
          <a:p>
            <a:r>
              <a:rPr lang="en-US"/>
              <a:t>Click icon to add picture</a:t>
            </a:r>
            <a:endParaRPr lang="en-US" dirty="0"/>
          </a:p>
        </p:txBody>
      </p:sp>
      <p:sp>
        <p:nvSpPr>
          <p:cNvPr id="25" name="Picture Placeholder 3">
            <a:extLst>
              <a:ext uri="{FF2B5EF4-FFF2-40B4-BE49-F238E27FC236}">
                <a16:creationId xmlns:a16="http://schemas.microsoft.com/office/drawing/2014/main" id="{5ECB6791-2C34-417D-9AB9-03C9A8BBDF91}"/>
              </a:ext>
            </a:extLst>
          </p:cNvPr>
          <p:cNvSpPr>
            <a:spLocks noGrp="1"/>
          </p:cNvSpPr>
          <p:nvPr>
            <p:ph type="pic" sz="quarter" idx="35"/>
          </p:nvPr>
        </p:nvSpPr>
        <p:spPr>
          <a:xfrm>
            <a:off x="10078575" y="2847098"/>
            <a:ext cx="603504" cy="603504"/>
          </a:xfrm>
        </p:spPr>
        <p:txBody>
          <a:bodyPr anchor="ctr">
            <a:normAutofit/>
          </a:bodyPr>
          <a:lstStyle>
            <a:lvl1pPr marL="0" indent="0" algn="ctr">
              <a:buNone/>
              <a:defRPr sz="900">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34451929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roduct Benefits">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7C8E50C-1C7A-4E62-B38F-3E12A174C85B}"/>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7" name="Picture Placeholder 7">
            <a:extLst>
              <a:ext uri="{FF2B5EF4-FFF2-40B4-BE49-F238E27FC236}">
                <a16:creationId xmlns:a16="http://schemas.microsoft.com/office/drawing/2014/main" id="{7AF7405C-6DF9-4409-85F0-8C1DCCC0AC61}"/>
              </a:ext>
            </a:extLst>
          </p:cNvPr>
          <p:cNvSpPr>
            <a:spLocks noGrp="1"/>
          </p:cNvSpPr>
          <p:nvPr>
            <p:ph type="pic" sz="quarter" idx="13" hasCustomPrompt="1"/>
          </p:nvPr>
        </p:nvSpPr>
        <p:spPr>
          <a:xfrm>
            <a:off x="622570" y="729926"/>
            <a:ext cx="6456836" cy="5388772"/>
          </a:xfrm>
        </p:spPr>
        <p:txBody>
          <a:bodyPr/>
          <a:lstStyle>
            <a:lvl1pPr marL="0" indent="0" algn="ctr">
              <a:buNone/>
              <a:defRPr>
                <a:solidFill>
                  <a:schemeClr val="bg1"/>
                </a:solidFill>
              </a:defRPr>
            </a:lvl1pPr>
          </a:lstStyle>
          <a:p>
            <a:r>
              <a:rPr lang="en-US" dirty="0"/>
              <a:t>Click to add photo</a:t>
            </a:r>
          </a:p>
        </p:txBody>
      </p:sp>
      <p:sp>
        <p:nvSpPr>
          <p:cNvPr id="2" name="Title 1">
            <a:extLst>
              <a:ext uri="{FF2B5EF4-FFF2-40B4-BE49-F238E27FC236}">
                <a16:creationId xmlns:a16="http://schemas.microsoft.com/office/drawing/2014/main" id="{4C883B71-4A78-4B93-97F2-F54D7DC10020}"/>
              </a:ext>
            </a:extLst>
          </p:cNvPr>
          <p:cNvSpPr>
            <a:spLocks noGrp="1"/>
          </p:cNvSpPr>
          <p:nvPr>
            <p:ph type="title" hasCustomPrompt="1"/>
          </p:nvPr>
        </p:nvSpPr>
        <p:spPr>
          <a:xfrm>
            <a:off x="6467704" y="1881922"/>
            <a:ext cx="5749200" cy="3084630"/>
          </a:xfrm>
          <a:solidFill>
            <a:schemeClr val="bg2">
              <a:alpha val="93000"/>
            </a:schemeClr>
          </a:solidFill>
        </p:spPr>
        <p:txBody>
          <a:bodyPr lIns="694944" tIns="713232" anchor="t">
            <a:normAutofit/>
          </a:bodyPr>
          <a:lstStyle>
            <a:lvl1pPr algn="l">
              <a:lnSpc>
                <a:spcPct val="100000"/>
              </a:lnSpc>
              <a:defRPr sz="2800"/>
            </a:lvl1pPr>
          </a:lstStyle>
          <a:p>
            <a:r>
              <a:rPr lang="en-US" dirty="0"/>
              <a:t>Click to add title</a:t>
            </a:r>
          </a:p>
        </p:txBody>
      </p:sp>
      <p:sp>
        <p:nvSpPr>
          <p:cNvPr id="9" name="Text Placeholder 17">
            <a:extLst>
              <a:ext uri="{FF2B5EF4-FFF2-40B4-BE49-F238E27FC236}">
                <a16:creationId xmlns:a16="http://schemas.microsoft.com/office/drawing/2014/main" id="{83F286D7-A050-456B-BDD3-3FFAA21A8099}"/>
              </a:ext>
            </a:extLst>
          </p:cNvPr>
          <p:cNvSpPr>
            <a:spLocks noGrp="1"/>
          </p:cNvSpPr>
          <p:nvPr>
            <p:ph type="body" sz="quarter" idx="15" hasCustomPrompt="1"/>
          </p:nvPr>
        </p:nvSpPr>
        <p:spPr>
          <a:xfrm>
            <a:off x="7079405" y="3201410"/>
            <a:ext cx="4614604" cy="1291638"/>
          </a:xfrm>
        </p:spPr>
        <p:txBody>
          <a:bodyPr>
            <a:noAutofit/>
          </a:bodyPr>
          <a:lstStyle>
            <a:lvl1pPr marL="0" indent="0" algn="l">
              <a:lnSpc>
                <a:spcPct val="125000"/>
              </a:lnSpc>
              <a:buNone/>
              <a:defRPr sz="1400" spc="100" baseline="0">
                <a:solidFill>
                  <a:schemeClr val="accent2"/>
                </a:solidFill>
              </a:defRPr>
            </a:lvl1pPr>
          </a:lstStyle>
          <a:p>
            <a:pPr lvl="0"/>
            <a:r>
              <a:rPr lang="en-US"/>
              <a:t>Click to add text</a:t>
            </a:r>
          </a:p>
        </p:txBody>
      </p:sp>
      <p:sp>
        <p:nvSpPr>
          <p:cNvPr id="3" name="Date Placeholder 2">
            <a:extLst>
              <a:ext uri="{FF2B5EF4-FFF2-40B4-BE49-F238E27FC236}">
                <a16:creationId xmlns:a16="http://schemas.microsoft.com/office/drawing/2014/main" id="{4A927E28-2C60-4D18-8BB3-DC9627E13C59}"/>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4290EE45-541D-483E-A0B8-5997A2F98DA3}"/>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504E100B-E96A-45D4-9553-51CF2CBA55DD}"/>
              </a:ext>
            </a:extLst>
          </p:cNvPr>
          <p:cNvSpPr>
            <a:spLocks noGrp="1"/>
          </p:cNvSpPr>
          <p:nvPr>
            <p:ph type="sldNum" sz="quarter" idx="12"/>
          </p:nvPr>
        </p:nvSpPr>
        <p:spPr/>
        <p:txBody>
          <a:bodyPr/>
          <a:lstStyle/>
          <a:p>
            <a:fld id="{A402E4C0-AD5E-4E8C-9F21-7CCE474BDCEB}" type="slidenum">
              <a:rPr lang="en-US" smtClean="0"/>
              <a:t>‹#›</a:t>
            </a:fld>
            <a:endParaRPr lang="en-US" dirty="0"/>
          </a:p>
        </p:txBody>
      </p:sp>
    </p:spTree>
    <p:extLst>
      <p:ext uri="{BB962C8B-B14F-4D97-AF65-F5344CB8AC3E}">
        <p14:creationId xmlns:p14="http://schemas.microsoft.com/office/powerpoint/2010/main" val="17701240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ny Overview">
    <p:spTree>
      <p:nvGrpSpPr>
        <p:cNvPr id="1" name=""/>
        <p:cNvGrpSpPr/>
        <p:nvPr/>
      </p:nvGrpSpPr>
      <p:grpSpPr>
        <a:xfrm>
          <a:off x="0" y="0"/>
          <a:ext cx="0" cy="0"/>
          <a:chOff x="0" y="0"/>
          <a:chExt cx="0" cy="0"/>
        </a:xfrm>
      </p:grpSpPr>
      <p:sp>
        <p:nvSpPr>
          <p:cNvPr id="5" name="Picture Placeholder 7">
            <a:extLst>
              <a:ext uri="{FF2B5EF4-FFF2-40B4-BE49-F238E27FC236}">
                <a16:creationId xmlns:a16="http://schemas.microsoft.com/office/drawing/2014/main" id="{E757B982-FF4B-4902-B808-FC325983FD9C}"/>
              </a:ext>
            </a:extLst>
          </p:cNvPr>
          <p:cNvSpPr>
            <a:spLocks noGrp="1"/>
          </p:cNvSpPr>
          <p:nvPr>
            <p:ph type="pic" sz="quarter" idx="13" hasCustomPrompt="1"/>
          </p:nvPr>
        </p:nvSpPr>
        <p:spPr>
          <a:xfrm flipH="1">
            <a:off x="0" y="0"/>
            <a:ext cx="12192000" cy="6858000"/>
          </a:xfrm>
        </p:spPr>
        <p:txBody>
          <a:bodyPr/>
          <a:lstStyle>
            <a:lvl1pPr marL="0" indent="0" algn="ctr">
              <a:buNone/>
              <a:defRPr>
                <a:solidFill>
                  <a:schemeClr val="tx1"/>
                </a:solidFill>
              </a:defRPr>
            </a:lvl1pPr>
          </a:lstStyle>
          <a:p>
            <a:r>
              <a:rPr lang="en-US" dirty="0"/>
              <a:t>Click to add photo</a:t>
            </a:r>
          </a:p>
        </p:txBody>
      </p:sp>
      <p:sp>
        <p:nvSpPr>
          <p:cNvPr id="2" name="Title 1">
            <a:extLst>
              <a:ext uri="{FF2B5EF4-FFF2-40B4-BE49-F238E27FC236}">
                <a16:creationId xmlns:a16="http://schemas.microsoft.com/office/drawing/2014/main" id="{4D7337BF-9564-499D-91CE-9DDD9C969339}"/>
              </a:ext>
            </a:extLst>
          </p:cNvPr>
          <p:cNvSpPr>
            <a:spLocks noGrp="1"/>
          </p:cNvSpPr>
          <p:nvPr>
            <p:ph type="title" hasCustomPrompt="1"/>
          </p:nvPr>
        </p:nvSpPr>
        <p:spPr>
          <a:xfrm>
            <a:off x="1403350" y="1371599"/>
            <a:ext cx="9385300" cy="985791"/>
          </a:xfrm>
        </p:spPr>
        <p:txBody>
          <a:bodyPr>
            <a:noAutofit/>
          </a:bodyPr>
          <a:lstStyle>
            <a:lvl1pPr algn="ctr">
              <a:defRPr sz="5400">
                <a:ln w="19050">
                  <a:solidFill>
                    <a:schemeClr val="accent5"/>
                  </a:solidFill>
                </a:ln>
              </a:defRPr>
            </a:lvl1pPr>
          </a:lstStyle>
          <a:p>
            <a:r>
              <a:rPr lang="en-US" dirty="0"/>
              <a:t>Click to add title</a:t>
            </a:r>
          </a:p>
        </p:txBody>
      </p:sp>
    </p:spTree>
    <p:extLst>
      <p:ext uri="{BB962C8B-B14F-4D97-AF65-F5344CB8AC3E}">
        <p14:creationId xmlns:p14="http://schemas.microsoft.com/office/powerpoint/2010/main" val="36279003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usiness Model">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2684757-E21D-414B-B627-1E0D15F89CA8}"/>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11" name="Picture Placeholder 7">
            <a:extLst>
              <a:ext uri="{FF2B5EF4-FFF2-40B4-BE49-F238E27FC236}">
                <a16:creationId xmlns:a16="http://schemas.microsoft.com/office/drawing/2014/main" id="{927250C7-CB58-468C-B8BB-17DB85D4F242}"/>
              </a:ext>
            </a:extLst>
          </p:cNvPr>
          <p:cNvSpPr>
            <a:spLocks noGrp="1"/>
          </p:cNvSpPr>
          <p:nvPr>
            <p:ph type="pic" sz="quarter" idx="13" hasCustomPrompt="1"/>
          </p:nvPr>
        </p:nvSpPr>
        <p:spPr>
          <a:xfrm>
            <a:off x="5011738" y="0"/>
            <a:ext cx="7196930" cy="6867376"/>
          </a:xfrm>
        </p:spPr>
        <p:txBody>
          <a:bodyPr/>
          <a:lstStyle>
            <a:lvl1pPr marL="0" indent="0" algn="ctr">
              <a:buNone/>
              <a:defRPr>
                <a:solidFill>
                  <a:schemeClr val="bg1"/>
                </a:solidFill>
              </a:defRPr>
            </a:lvl1pPr>
          </a:lstStyle>
          <a:p>
            <a:r>
              <a:rPr lang="en-US" dirty="0"/>
              <a:t>Click to add photo</a:t>
            </a:r>
          </a:p>
        </p:txBody>
      </p:sp>
      <p:sp>
        <p:nvSpPr>
          <p:cNvPr id="2" name="Title 1">
            <a:extLst>
              <a:ext uri="{FF2B5EF4-FFF2-40B4-BE49-F238E27FC236}">
                <a16:creationId xmlns:a16="http://schemas.microsoft.com/office/drawing/2014/main" id="{376BB3F6-84AB-40BA-9D7D-7C1E13C0E159}"/>
              </a:ext>
            </a:extLst>
          </p:cNvPr>
          <p:cNvSpPr>
            <a:spLocks noGrp="1"/>
          </p:cNvSpPr>
          <p:nvPr>
            <p:ph type="title" hasCustomPrompt="1"/>
          </p:nvPr>
        </p:nvSpPr>
        <p:spPr>
          <a:xfrm>
            <a:off x="-1" y="1036629"/>
            <a:ext cx="6007099" cy="4784742"/>
          </a:xfrm>
          <a:solidFill>
            <a:schemeClr val="accent6">
              <a:alpha val="80000"/>
            </a:schemeClr>
          </a:solidFill>
        </p:spPr>
        <p:txBody>
          <a:bodyPr lIns="822960" tIns="640080" anchor="t">
            <a:normAutofit/>
          </a:bodyPr>
          <a:lstStyle>
            <a:lvl1pPr algn="l">
              <a:lnSpc>
                <a:spcPct val="100000"/>
              </a:lnSpc>
              <a:defRPr sz="2800"/>
            </a:lvl1pPr>
          </a:lstStyle>
          <a:p>
            <a:r>
              <a:rPr lang="en-US" dirty="0"/>
              <a:t>Click to add title</a:t>
            </a:r>
          </a:p>
        </p:txBody>
      </p:sp>
      <p:sp>
        <p:nvSpPr>
          <p:cNvPr id="16" name="Text Placeholder 14">
            <a:extLst>
              <a:ext uri="{FF2B5EF4-FFF2-40B4-BE49-F238E27FC236}">
                <a16:creationId xmlns:a16="http://schemas.microsoft.com/office/drawing/2014/main" id="{6A7AB969-4D8E-41B0-A403-6D1D41CD5167}"/>
              </a:ext>
            </a:extLst>
          </p:cNvPr>
          <p:cNvSpPr>
            <a:spLocks noGrp="1"/>
          </p:cNvSpPr>
          <p:nvPr>
            <p:ph type="body" sz="quarter" idx="22" hasCustomPrompt="1"/>
          </p:nvPr>
        </p:nvSpPr>
        <p:spPr>
          <a:xfrm>
            <a:off x="729016" y="2368506"/>
            <a:ext cx="4771030" cy="365125"/>
          </a:xfrm>
          <a:prstGeom prst="rect">
            <a:avLst/>
          </a:prstGeom>
        </p:spPr>
        <p:txBody>
          <a:bodyPr/>
          <a:lstStyle>
            <a:lvl1pPr marL="0" indent="0">
              <a:buNone/>
              <a:defRPr sz="1600" cap="all" spc="200" baseline="0">
                <a:solidFill>
                  <a:schemeClr val="accent2"/>
                </a:solidFill>
                <a:latin typeface="+mj-lt"/>
              </a:defRPr>
            </a:lvl1pPr>
          </a:lstStyle>
          <a:p>
            <a:pPr lvl="0"/>
            <a:r>
              <a:rPr lang="en-US"/>
              <a:t>Click to add title</a:t>
            </a:r>
          </a:p>
        </p:txBody>
      </p:sp>
      <p:sp>
        <p:nvSpPr>
          <p:cNvPr id="15" name="Text Placeholder 14">
            <a:extLst>
              <a:ext uri="{FF2B5EF4-FFF2-40B4-BE49-F238E27FC236}">
                <a16:creationId xmlns:a16="http://schemas.microsoft.com/office/drawing/2014/main" id="{08F82904-47D8-4EB9-A697-8ED11274C40F}"/>
              </a:ext>
            </a:extLst>
          </p:cNvPr>
          <p:cNvSpPr>
            <a:spLocks noGrp="1"/>
          </p:cNvSpPr>
          <p:nvPr>
            <p:ph type="body" sz="quarter" idx="18" hasCustomPrompt="1"/>
          </p:nvPr>
        </p:nvSpPr>
        <p:spPr>
          <a:xfrm>
            <a:off x="729017" y="2605040"/>
            <a:ext cx="4771030" cy="801073"/>
          </a:xfrm>
          <a:prstGeom prst="rect">
            <a:avLst/>
          </a:prstGeom>
        </p:spPr>
        <p:txBody>
          <a:bodyPr>
            <a:normAutofit/>
          </a:bodyPr>
          <a:lstStyle>
            <a:lvl1pPr marL="0" indent="0">
              <a:lnSpc>
                <a:spcPct val="114000"/>
              </a:lnSpc>
              <a:spcBef>
                <a:spcPts val="0"/>
              </a:spcBef>
              <a:buNone/>
              <a:defRPr sz="1400" cap="none" spc="100" baseline="0">
                <a:solidFill>
                  <a:schemeClr val="accent2"/>
                </a:solidFill>
                <a:latin typeface="+mn-lt"/>
              </a:defRPr>
            </a:lvl1pPr>
          </a:lstStyle>
          <a:p>
            <a:pPr lvl="0"/>
            <a:r>
              <a:rPr lang="en-US"/>
              <a:t>Click to add text</a:t>
            </a:r>
          </a:p>
        </p:txBody>
      </p:sp>
      <p:sp>
        <p:nvSpPr>
          <p:cNvPr id="22" name="Text Placeholder 14">
            <a:extLst>
              <a:ext uri="{FF2B5EF4-FFF2-40B4-BE49-F238E27FC236}">
                <a16:creationId xmlns:a16="http://schemas.microsoft.com/office/drawing/2014/main" id="{44501739-C457-4C98-A458-5B3639CFB821}"/>
              </a:ext>
            </a:extLst>
          </p:cNvPr>
          <p:cNvSpPr>
            <a:spLocks noGrp="1"/>
          </p:cNvSpPr>
          <p:nvPr>
            <p:ph type="body" sz="quarter" idx="24" hasCustomPrompt="1"/>
          </p:nvPr>
        </p:nvSpPr>
        <p:spPr>
          <a:xfrm>
            <a:off x="729016" y="3544629"/>
            <a:ext cx="4771030" cy="365125"/>
          </a:xfrm>
          <a:prstGeom prst="rect">
            <a:avLst/>
          </a:prstGeom>
        </p:spPr>
        <p:txBody>
          <a:bodyPr/>
          <a:lstStyle>
            <a:lvl1pPr marL="0" indent="0">
              <a:buNone/>
              <a:defRPr sz="1600" cap="all" spc="200" baseline="0">
                <a:solidFill>
                  <a:schemeClr val="accent2"/>
                </a:solidFill>
                <a:latin typeface="+mj-lt"/>
              </a:defRPr>
            </a:lvl1pPr>
          </a:lstStyle>
          <a:p>
            <a:pPr lvl="0"/>
            <a:r>
              <a:rPr lang="en-US"/>
              <a:t>Click to add title</a:t>
            </a:r>
          </a:p>
        </p:txBody>
      </p:sp>
      <p:sp>
        <p:nvSpPr>
          <p:cNvPr id="21" name="Text Placeholder 14">
            <a:extLst>
              <a:ext uri="{FF2B5EF4-FFF2-40B4-BE49-F238E27FC236}">
                <a16:creationId xmlns:a16="http://schemas.microsoft.com/office/drawing/2014/main" id="{503766A8-C36E-4337-9DB4-358A28B74319}"/>
              </a:ext>
            </a:extLst>
          </p:cNvPr>
          <p:cNvSpPr>
            <a:spLocks noGrp="1"/>
          </p:cNvSpPr>
          <p:nvPr>
            <p:ph type="body" sz="quarter" idx="23" hasCustomPrompt="1"/>
          </p:nvPr>
        </p:nvSpPr>
        <p:spPr>
          <a:xfrm>
            <a:off x="729017" y="3781163"/>
            <a:ext cx="4771030" cy="801073"/>
          </a:xfrm>
          <a:prstGeom prst="rect">
            <a:avLst/>
          </a:prstGeom>
        </p:spPr>
        <p:txBody>
          <a:bodyPr>
            <a:normAutofit/>
          </a:bodyPr>
          <a:lstStyle>
            <a:lvl1pPr marL="0" indent="0">
              <a:lnSpc>
                <a:spcPct val="114000"/>
              </a:lnSpc>
              <a:spcBef>
                <a:spcPts val="0"/>
              </a:spcBef>
              <a:buNone/>
              <a:defRPr sz="1400" cap="none" spc="100" baseline="0">
                <a:solidFill>
                  <a:schemeClr val="accent2"/>
                </a:solidFill>
                <a:latin typeface="+mn-lt"/>
              </a:defRPr>
            </a:lvl1pPr>
          </a:lstStyle>
          <a:p>
            <a:pPr lvl="0"/>
            <a:r>
              <a:rPr lang="en-US"/>
              <a:t>Click to add text</a:t>
            </a:r>
          </a:p>
        </p:txBody>
      </p:sp>
      <p:sp>
        <p:nvSpPr>
          <p:cNvPr id="24" name="Text Placeholder 14">
            <a:extLst>
              <a:ext uri="{FF2B5EF4-FFF2-40B4-BE49-F238E27FC236}">
                <a16:creationId xmlns:a16="http://schemas.microsoft.com/office/drawing/2014/main" id="{5F947925-2465-45AC-9A1E-7153477BBEEC}"/>
              </a:ext>
            </a:extLst>
          </p:cNvPr>
          <p:cNvSpPr>
            <a:spLocks noGrp="1"/>
          </p:cNvSpPr>
          <p:nvPr>
            <p:ph type="body" sz="quarter" idx="26" hasCustomPrompt="1"/>
          </p:nvPr>
        </p:nvSpPr>
        <p:spPr>
          <a:xfrm>
            <a:off x="729016" y="4739239"/>
            <a:ext cx="4771030" cy="365125"/>
          </a:xfrm>
          <a:prstGeom prst="rect">
            <a:avLst/>
          </a:prstGeom>
        </p:spPr>
        <p:txBody>
          <a:bodyPr/>
          <a:lstStyle>
            <a:lvl1pPr marL="0" indent="0">
              <a:buNone/>
              <a:defRPr sz="1600" cap="all" spc="200" baseline="0">
                <a:solidFill>
                  <a:schemeClr val="accent2"/>
                </a:solidFill>
                <a:latin typeface="+mj-lt"/>
              </a:defRPr>
            </a:lvl1pPr>
          </a:lstStyle>
          <a:p>
            <a:pPr lvl="0"/>
            <a:r>
              <a:rPr lang="en-US"/>
              <a:t>Click to add title</a:t>
            </a:r>
          </a:p>
        </p:txBody>
      </p:sp>
      <p:sp>
        <p:nvSpPr>
          <p:cNvPr id="23" name="Text Placeholder 14">
            <a:extLst>
              <a:ext uri="{FF2B5EF4-FFF2-40B4-BE49-F238E27FC236}">
                <a16:creationId xmlns:a16="http://schemas.microsoft.com/office/drawing/2014/main" id="{6FC86B0E-A85D-444A-BC2A-B7A5FF1D48D5}"/>
              </a:ext>
            </a:extLst>
          </p:cNvPr>
          <p:cNvSpPr>
            <a:spLocks noGrp="1"/>
          </p:cNvSpPr>
          <p:nvPr>
            <p:ph type="body" sz="quarter" idx="25" hasCustomPrompt="1"/>
          </p:nvPr>
        </p:nvSpPr>
        <p:spPr>
          <a:xfrm>
            <a:off x="729017" y="4975773"/>
            <a:ext cx="4771030" cy="546815"/>
          </a:xfrm>
          <a:prstGeom prst="rect">
            <a:avLst/>
          </a:prstGeom>
        </p:spPr>
        <p:txBody>
          <a:bodyPr>
            <a:normAutofit/>
          </a:bodyPr>
          <a:lstStyle>
            <a:lvl1pPr marL="0" indent="0">
              <a:lnSpc>
                <a:spcPct val="114000"/>
              </a:lnSpc>
              <a:spcBef>
                <a:spcPts val="0"/>
              </a:spcBef>
              <a:buNone/>
              <a:defRPr sz="1400" cap="none" spc="100" baseline="0">
                <a:solidFill>
                  <a:schemeClr val="accent2"/>
                </a:solidFill>
                <a:latin typeface="+mn-lt"/>
              </a:defRPr>
            </a:lvl1pPr>
          </a:lstStyle>
          <a:p>
            <a:pPr lvl="0"/>
            <a:r>
              <a:rPr lang="en-US"/>
              <a:t>Click to add text</a:t>
            </a:r>
          </a:p>
        </p:txBody>
      </p:sp>
      <p:sp>
        <p:nvSpPr>
          <p:cNvPr id="5" name="Date Placeholder 4">
            <a:extLst>
              <a:ext uri="{FF2B5EF4-FFF2-40B4-BE49-F238E27FC236}">
                <a16:creationId xmlns:a16="http://schemas.microsoft.com/office/drawing/2014/main" id="{BBA930A0-A89C-48EB-A039-375BDA735BBF}"/>
              </a:ext>
            </a:extLst>
          </p:cNvPr>
          <p:cNvSpPr>
            <a:spLocks noGrp="1"/>
          </p:cNvSpPr>
          <p:nvPr>
            <p:ph type="dt" sz="half" idx="10"/>
          </p:nvPr>
        </p:nvSpPr>
        <p:spPr/>
        <p:txBody>
          <a:bodyPr/>
          <a:lstStyle/>
          <a:p>
            <a:r>
              <a:rPr lang="en-US" dirty="0"/>
              <a:t>8/06/20XX</a:t>
            </a:r>
          </a:p>
        </p:txBody>
      </p:sp>
      <p:sp>
        <p:nvSpPr>
          <p:cNvPr id="6" name="Footer Placeholder 5">
            <a:extLst>
              <a:ext uri="{FF2B5EF4-FFF2-40B4-BE49-F238E27FC236}">
                <a16:creationId xmlns:a16="http://schemas.microsoft.com/office/drawing/2014/main" id="{A02A2494-B27D-418F-9D5E-8DE4FFB491B3}"/>
              </a:ext>
            </a:extLst>
          </p:cNvPr>
          <p:cNvSpPr>
            <a:spLocks noGrp="1"/>
          </p:cNvSpPr>
          <p:nvPr>
            <p:ph type="ftr" sz="quarter" idx="11"/>
          </p:nvPr>
        </p:nvSpPr>
        <p:spPr/>
        <p:txBody>
          <a:bodyPr/>
          <a:lstStyle/>
          <a:p>
            <a:r>
              <a:rPr lang="en-US" dirty="0"/>
              <a:t>PITCH DECK</a:t>
            </a:r>
          </a:p>
        </p:txBody>
      </p:sp>
      <p:sp>
        <p:nvSpPr>
          <p:cNvPr id="7" name="Slide Number Placeholder 6">
            <a:extLst>
              <a:ext uri="{FF2B5EF4-FFF2-40B4-BE49-F238E27FC236}">
                <a16:creationId xmlns:a16="http://schemas.microsoft.com/office/drawing/2014/main" id="{04B0DC46-AFFB-4CCA-B5AE-7028C4E26619}"/>
              </a:ext>
            </a:extLst>
          </p:cNvPr>
          <p:cNvSpPr>
            <a:spLocks noGrp="1"/>
          </p:cNvSpPr>
          <p:nvPr>
            <p:ph type="sldNum" sz="quarter" idx="12"/>
          </p:nvPr>
        </p:nvSpPr>
        <p:spPr/>
        <p:txBody>
          <a:bodyPr/>
          <a:lstStyle/>
          <a:p>
            <a:fld id="{A402E4C0-AD5E-4E8C-9F21-7CCE474BDCEB}" type="slidenum">
              <a:rPr lang="en-US" smtClean="0"/>
              <a:t>‹#›</a:t>
            </a:fld>
            <a:endParaRPr lang="en-US" dirty="0"/>
          </a:p>
        </p:txBody>
      </p:sp>
    </p:spTree>
    <p:extLst>
      <p:ext uri="{BB962C8B-B14F-4D97-AF65-F5344CB8AC3E}">
        <p14:creationId xmlns:p14="http://schemas.microsoft.com/office/powerpoint/2010/main" val="23319673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arket Overview">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927D588-C832-4149-9B9F-D817459D8B7F}"/>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5" name="Date Placeholder 4">
            <a:extLst>
              <a:ext uri="{FF2B5EF4-FFF2-40B4-BE49-F238E27FC236}">
                <a16:creationId xmlns:a16="http://schemas.microsoft.com/office/drawing/2014/main" id="{A410CE2C-509A-4C33-AB34-6F278F1171B9}"/>
              </a:ext>
            </a:extLst>
          </p:cNvPr>
          <p:cNvSpPr>
            <a:spLocks noGrp="1"/>
          </p:cNvSpPr>
          <p:nvPr>
            <p:ph type="dt" sz="half" idx="10"/>
          </p:nvPr>
        </p:nvSpPr>
        <p:spPr/>
        <p:txBody>
          <a:bodyPr/>
          <a:lstStyle/>
          <a:p>
            <a:r>
              <a:rPr lang="en-US" dirty="0"/>
              <a:t>8/06/20XX</a:t>
            </a:r>
          </a:p>
        </p:txBody>
      </p:sp>
      <p:sp>
        <p:nvSpPr>
          <p:cNvPr id="6" name="Footer Placeholder 5">
            <a:extLst>
              <a:ext uri="{FF2B5EF4-FFF2-40B4-BE49-F238E27FC236}">
                <a16:creationId xmlns:a16="http://schemas.microsoft.com/office/drawing/2014/main" id="{78F06B8C-060C-4139-B354-239A56BB3422}"/>
              </a:ext>
            </a:extLst>
          </p:cNvPr>
          <p:cNvSpPr>
            <a:spLocks noGrp="1"/>
          </p:cNvSpPr>
          <p:nvPr>
            <p:ph type="ftr" sz="quarter" idx="11"/>
          </p:nvPr>
        </p:nvSpPr>
        <p:spPr/>
        <p:txBody>
          <a:bodyPr/>
          <a:lstStyle/>
          <a:p>
            <a:r>
              <a:rPr lang="en-US" dirty="0"/>
              <a:t>PITCH DECK</a:t>
            </a:r>
          </a:p>
        </p:txBody>
      </p:sp>
      <p:sp>
        <p:nvSpPr>
          <p:cNvPr id="7" name="Slide Number Placeholder 6">
            <a:extLst>
              <a:ext uri="{FF2B5EF4-FFF2-40B4-BE49-F238E27FC236}">
                <a16:creationId xmlns:a16="http://schemas.microsoft.com/office/drawing/2014/main" id="{957BE7C0-2680-40FD-88E4-27D6E7775DF3}"/>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10" name="Text Placeholder 14">
            <a:extLst>
              <a:ext uri="{FF2B5EF4-FFF2-40B4-BE49-F238E27FC236}">
                <a16:creationId xmlns:a16="http://schemas.microsoft.com/office/drawing/2014/main" id="{01941F94-25C7-46EC-89FE-B12B54F77CFA}"/>
              </a:ext>
            </a:extLst>
          </p:cNvPr>
          <p:cNvSpPr>
            <a:spLocks noGrp="1"/>
          </p:cNvSpPr>
          <p:nvPr>
            <p:ph type="body" sz="quarter" idx="20" hasCustomPrompt="1"/>
          </p:nvPr>
        </p:nvSpPr>
        <p:spPr>
          <a:xfrm>
            <a:off x="816075" y="4076963"/>
            <a:ext cx="3035881" cy="1485635"/>
          </a:xfrm>
          <a:prstGeom prst="rect">
            <a:avLst/>
          </a:prstGeom>
        </p:spPr>
        <p:txBody>
          <a:bodyPr anchor="t"/>
          <a:lstStyle>
            <a:lvl1pPr marL="0" indent="0" algn="r">
              <a:lnSpc>
                <a:spcPct val="150000"/>
              </a:lnSpc>
              <a:spcBef>
                <a:spcPts val="0"/>
              </a:spcBef>
              <a:buClr>
                <a:schemeClr val="accent6"/>
              </a:buClr>
              <a:buFont typeface="Courier New" panose="02070309020205020404" pitchFamily="49" charset="0"/>
              <a:buNone/>
              <a:defRPr sz="1400" cap="none" spc="100" baseline="0">
                <a:solidFill>
                  <a:schemeClr val="bg1"/>
                </a:solidFill>
                <a:latin typeface="+mn-lt"/>
              </a:defRPr>
            </a:lvl1pPr>
          </a:lstStyle>
          <a:p>
            <a:pPr lvl="0"/>
            <a:r>
              <a:rPr lang="en-US"/>
              <a:t>Add text here</a:t>
            </a:r>
          </a:p>
        </p:txBody>
      </p:sp>
      <p:sp>
        <p:nvSpPr>
          <p:cNvPr id="11" name="Text Placeholder 10">
            <a:extLst>
              <a:ext uri="{FF2B5EF4-FFF2-40B4-BE49-F238E27FC236}">
                <a16:creationId xmlns:a16="http://schemas.microsoft.com/office/drawing/2014/main" id="{1DE2747E-A71B-4917-8960-56D4F927D8C5}"/>
              </a:ext>
            </a:extLst>
          </p:cNvPr>
          <p:cNvSpPr>
            <a:spLocks noGrp="1"/>
          </p:cNvSpPr>
          <p:nvPr>
            <p:ph type="body" sz="quarter" idx="14" hasCustomPrompt="1"/>
          </p:nvPr>
        </p:nvSpPr>
        <p:spPr>
          <a:xfrm>
            <a:off x="1201068" y="2806964"/>
            <a:ext cx="2693128" cy="991689"/>
          </a:xfrm>
          <a:prstGeom prst="rect">
            <a:avLst/>
          </a:prstGeom>
        </p:spPr>
        <p:txBody>
          <a:bodyPr anchor="b"/>
          <a:lstStyle>
            <a:lvl1pPr marL="0" indent="0" algn="r">
              <a:buNone/>
              <a:defRPr sz="4000" kern="0" cap="all" spc="400" baseline="0">
                <a:solidFill>
                  <a:schemeClr val="accent5"/>
                </a:solidFill>
                <a:latin typeface="+mj-lt"/>
              </a:defRPr>
            </a:lvl1pPr>
          </a:lstStyle>
          <a:p>
            <a:pPr lvl="0"/>
            <a:r>
              <a:rPr lang="en-US"/>
              <a:t>Add title</a:t>
            </a:r>
          </a:p>
        </p:txBody>
      </p:sp>
      <p:sp>
        <p:nvSpPr>
          <p:cNvPr id="12" name="Text Placeholder 14">
            <a:extLst>
              <a:ext uri="{FF2B5EF4-FFF2-40B4-BE49-F238E27FC236}">
                <a16:creationId xmlns:a16="http://schemas.microsoft.com/office/drawing/2014/main" id="{B3830FC7-44D5-48CD-AA84-4E262F2EB8C8}"/>
              </a:ext>
            </a:extLst>
          </p:cNvPr>
          <p:cNvSpPr>
            <a:spLocks noGrp="1"/>
          </p:cNvSpPr>
          <p:nvPr>
            <p:ph type="body" sz="quarter" idx="21" hasCustomPrompt="1"/>
          </p:nvPr>
        </p:nvSpPr>
        <p:spPr>
          <a:xfrm>
            <a:off x="4689632" y="4076963"/>
            <a:ext cx="3035880" cy="1485635"/>
          </a:xfrm>
          <a:prstGeom prst="rect">
            <a:avLst/>
          </a:prstGeom>
        </p:spPr>
        <p:txBody>
          <a:bodyPr anchor="t"/>
          <a:lstStyle>
            <a:lvl1pPr marL="0" indent="0" algn="r">
              <a:lnSpc>
                <a:spcPct val="150000"/>
              </a:lnSpc>
              <a:spcBef>
                <a:spcPts val="0"/>
              </a:spcBef>
              <a:buClr>
                <a:schemeClr val="accent6"/>
              </a:buClr>
              <a:buFont typeface="Courier New" panose="02070309020205020404" pitchFamily="49" charset="0"/>
              <a:buNone/>
              <a:defRPr sz="1400" cap="none" spc="100" baseline="0">
                <a:solidFill>
                  <a:schemeClr val="bg1"/>
                </a:solidFill>
                <a:latin typeface="+mn-lt"/>
              </a:defRPr>
            </a:lvl1pPr>
          </a:lstStyle>
          <a:p>
            <a:pPr lvl="0"/>
            <a:r>
              <a:rPr lang="en-US"/>
              <a:t>Add text here</a:t>
            </a:r>
          </a:p>
        </p:txBody>
      </p:sp>
      <p:sp>
        <p:nvSpPr>
          <p:cNvPr id="13" name="Text Placeholder 14">
            <a:extLst>
              <a:ext uri="{FF2B5EF4-FFF2-40B4-BE49-F238E27FC236}">
                <a16:creationId xmlns:a16="http://schemas.microsoft.com/office/drawing/2014/main" id="{51F423C9-E1B4-4BD9-98A5-9397C32447D9}"/>
              </a:ext>
            </a:extLst>
          </p:cNvPr>
          <p:cNvSpPr>
            <a:spLocks noGrp="1"/>
          </p:cNvSpPr>
          <p:nvPr>
            <p:ph type="body" sz="quarter" idx="23" hasCustomPrompt="1"/>
          </p:nvPr>
        </p:nvSpPr>
        <p:spPr>
          <a:xfrm>
            <a:off x="8563187" y="4076963"/>
            <a:ext cx="3023761" cy="1485635"/>
          </a:xfrm>
          <a:prstGeom prst="rect">
            <a:avLst/>
          </a:prstGeom>
        </p:spPr>
        <p:txBody>
          <a:bodyPr anchor="t"/>
          <a:lstStyle>
            <a:lvl1pPr marL="0" indent="0" algn="r">
              <a:lnSpc>
                <a:spcPct val="150000"/>
              </a:lnSpc>
              <a:spcBef>
                <a:spcPts val="0"/>
              </a:spcBef>
              <a:buClr>
                <a:schemeClr val="accent6"/>
              </a:buClr>
              <a:buFont typeface="Courier New" panose="02070309020205020404" pitchFamily="49" charset="0"/>
              <a:buNone/>
              <a:defRPr sz="1400" cap="none" spc="100" baseline="0">
                <a:solidFill>
                  <a:schemeClr val="bg1"/>
                </a:solidFill>
                <a:latin typeface="+mn-lt"/>
              </a:defRPr>
            </a:lvl1pPr>
          </a:lstStyle>
          <a:p>
            <a:pPr lvl="0"/>
            <a:r>
              <a:rPr lang="en-US"/>
              <a:t>Add text here</a:t>
            </a:r>
          </a:p>
        </p:txBody>
      </p:sp>
      <p:cxnSp>
        <p:nvCxnSpPr>
          <p:cNvPr id="14" name="Straight Connector 13">
            <a:extLst>
              <a:ext uri="{FF2B5EF4-FFF2-40B4-BE49-F238E27FC236}">
                <a16:creationId xmlns:a16="http://schemas.microsoft.com/office/drawing/2014/main" id="{A0DF3CDE-1C08-4B0C-8DC3-9FCBBD3E61D4}"/>
              </a:ext>
            </a:extLst>
          </p:cNvPr>
          <p:cNvCxnSpPr>
            <a:cxnSpLocks/>
          </p:cNvCxnSpPr>
          <p:nvPr userDrawn="1"/>
        </p:nvCxnSpPr>
        <p:spPr>
          <a:xfrm>
            <a:off x="832513" y="3939883"/>
            <a:ext cx="2903678"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15" name="Text Placeholder 10">
            <a:extLst>
              <a:ext uri="{FF2B5EF4-FFF2-40B4-BE49-F238E27FC236}">
                <a16:creationId xmlns:a16="http://schemas.microsoft.com/office/drawing/2014/main" id="{C026C956-C6C4-4010-889F-B8D762036464}"/>
              </a:ext>
            </a:extLst>
          </p:cNvPr>
          <p:cNvSpPr>
            <a:spLocks noGrp="1"/>
          </p:cNvSpPr>
          <p:nvPr>
            <p:ph type="body" sz="quarter" idx="24" hasCustomPrompt="1"/>
          </p:nvPr>
        </p:nvSpPr>
        <p:spPr>
          <a:xfrm>
            <a:off x="5073324" y="2806964"/>
            <a:ext cx="2693128" cy="991689"/>
          </a:xfrm>
          <a:prstGeom prst="rect">
            <a:avLst/>
          </a:prstGeom>
        </p:spPr>
        <p:txBody>
          <a:bodyPr anchor="b"/>
          <a:lstStyle>
            <a:lvl1pPr marL="0" indent="0" algn="r">
              <a:buNone/>
              <a:defRPr sz="4000" kern="0" cap="all" spc="400" baseline="0">
                <a:solidFill>
                  <a:schemeClr val="accent5"/>
                </a:solidFill>
                <a:latin typeface="+mj-lt"/>
              </a:defRPr>
            </a:lvl1pPr>
          </a:lstStyle>
          <a:p>
            <a:pPr lvl="0"/>
            <a:r>
              <a:rPr lang="en-US"/>
              <a:t>Add title</a:t>
            </a:r>
          </a:p>
        </p:txBody>
      </p:sp>
      <p:sp>
        <p:nvSpPr>
          <p:cNvPr id="16" name="Text Placeholder 10">
            <a:extLst>
              <a:ext uri="{FF2B5EF4-FFF2-40B4-BE49-F238E27FC236}">
                <a16:creationId xmlns:a16="http://schemas.microsoft.com/office/drawing/2014/main" id="{A4D363AD-B16F-46C4-9856-EA9EAC699EF7}"/>
              </a:ext>
            </a:extLst>
          </p:cNvPr>
          <p:cNvSpPr>
            <a:spLocks noGrp="1"/>
          </p:cNvSpPr>
          <p:nvPr>
            <p:ph type="body" sz="quarter" idx="25" hasCustomPrompt="1"/>
          </p:nvPr>
        </p:nvSpPr>
        <p:spPr>
          <a:xfrm>
            <a:off x="8940173" y="2806964"/>
            <a:ext cx="2693128" cy="991689"/>
          </a:xfrm>
          <a:prstGeom prst="rect">
            <a:avLst/>
          </a:prstGeom>
        </p:spPr>
        <p:txBody>
          <a:bodyPr anchor="b"/>
          <a:lstStyle>
            <a:lvl1pPr marL="0" indent="0" algn="r">
              <a:buNone/>
              <a:defRPr sz="4000" kern="0" cap="all" spc="400" baseline="0">
                <a:solidFill>
                  <a:schemeClr val="accent5"/>
                </a:solidFill>
                <a:latin typeface="+mj-lt"/>
              </a:defRPr>
            </a:lvl1pPr>
          </a:lstStyle>
          <a:p>
            <a:pPr lvl="0"/>
            <a:r>
              <a:rPr lang="en-US" dirty="0"/>
              <a:t>Add title</a:t>
            </a:r>
          </a:p>
        </p:txBody>
      </p:sp>
      <p:cxnSp>
        <p:nvCxnSpPr>
          <p:cNvPr id="26" name="Straight Connector 25">
            <a:extLst>
              <a:ext uri="{FF2B5EF4-FFF2-40B4-BE49-F238E27FC236}">
                <a16:creationId xmlns:a16="http://schemas.microsoft.com/office/drawing/2014/main" id="{D6E9BAEE-70B0-4F15-B6B7-D5AE0227618F}"/>
              </a:ext>
            </a:extLst>
          </p:cNvPr>
          <p:cNvCxnSpPr>
            <a:cxnSpLocks/>
          </p:cNvCxnSpPr>
          <p:nvPr userDrawn="1"/>
        </p:nvCxnSpPr>
        <p:spPr>
          <a:xfrm>
            <a:off x="4699359" y="3939883"/>
            <a:ext cx="2903678"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8F0848BB-EF65-4D43-AC18-9C4F4749CA6D}"/>
              </a:ext>
            </a:extLst>
          </p:cNvPr>
          <p:cNvCxnSpPr>
            <a:cxnSpLocks/>
          </p:cNvCxnSpPr>
          <p:nvPr userDrawn="1"/>
        </p:nvCxnSpPr>
        <p:spPr>
          <a:xfrm>
            <a:off x="8566207" y="3939883"/>
            <a:ext cx="2903678"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C7CA7F01-3F2D-4396-A7D4-3D21C56D7FCC}"/>
              </a:ext>
            </a:extLst>
          </p:cNvPr>
          <p:cNvSpPr>
            <a:spLocks noGrp="1"/>
          </p:cNvSpPr>
          <p:nvPr>
            <p:ph type="title" hasCustomPrompt="1"/>
          </p:nvPr>
        </p:nvSpPr>
        <p:spPr>
          <a:xfrm>
            <a:off x="729016" y="1643321"/>
            <a:ext cx="4856634" cy="466344"/>
          </a:xfrm>
        </p:spPr>
        <p:txBody>
          <a:bodyPr>
            <a:noAutofit/>
          </a:bodyPr>
          <a:lstStyle>
            <a:lvl1pPr>
              <a:lnSpc>
                <a:spcPct val="100000"/>
              </a:lnSpc>
              <a:defRPr sz="2800">
                <a:ln w="19050">
                  <a:solidFill>
                    <a:schemeClr val="accent5"/>
                  </a:solidFill>
                </a:ln>
              </a:defRPr>
            </a:lvl1pPr>
          </a:lstStyle>
          <a:p>
            <a:r>
              <a:rPr lang="en-US" dirty="0"/>
              <a:t>Click to add title</a:t>
            </a:r>
          </a:p>
        </p:txBody>
      </p:sp>
    </p:spTree>
    <p:extLst>
      <p:ext uri="{BB962C8B-B14F-4D97-AF65-F5344CB8AC3E}">
        <p14:creationId xmlns:p14="http://schemas.microsoft.com/office/powerpoint/2010/main" val="36920454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930B4CC-1CD5-414E-92CD-721B331F6F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2A47427-FA4C-4262-9C2A-A640B569D45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BFE89D4-4BDC-4CC9-959B-0D2E0BEB897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000" cap="all" spc="100" baseline="0">
                <a:solidFill>
                  <a:schemeClr val="bg1">
                    <a:lumMod val="95000"/>
                  </a:schemeClr>
                </a:solidFill>
                <a:latin typeface="Posterama" panose="020B0504020200020000" pitchFamily="34" charset="0"/>
                <a:cs typeface="Posterama" panose="020B0504020200020000" pitchFamily="34" charset="0"/>
              </a:defRPr>
            </a:lvl1pPr>
          </a:lstStyle>
          <a:p>
            <a:r>
              <a:rPr lang="en-US" dirty="0"/>
              <a:t>8/06/20XX</a:t>
            </a:r>
          </a:p>
        </p:txBody>
      </p:sp>
      <p:sp>
        <p:nvSpPr>
          <p:cNvPr id="5" name="Footer Placeholder 4">
            <a:extLst>
              <a:ext uri="{FF2B5EF4-FFF2-40B4-BE49-F238E27FC236}">
                <a16:creationId xmlns:a16="http://schemas.microsoft.com/office/drawing/2014/main" id="{FE1285D2-5742-46C4-A6B1-B07CC6823A3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cap="all" spc="100" baseline="0">
                <a:solidFill>
                  <a:schemeClr val="bg1">
                    <a:lumMod val="95000"/>
                  </a:schemeClr>
                </a:solidFill>
                <a:latin typeface="Posterama" panose="020B0504020200020000" pitchFamily="34" charset="0"/>
                <a:cs typeface="Posterama" panose="020B0504020200020000" pitchFamily="34" charset="0"/>
              </a:defRPr>
            </a:lvl1pPr>
          </a:lstStyle>
          <a:p>
            <a:r>
              <a:rPr lang="en-US" dirty="0"/>
              <a:t>PITCH DECK</a:t>
            </a:r>
          </a:p>
        </p:txBody>
      </p:sp>
      <p:sp>
        <p:nvSpPr>
          <p:cNvPr id="6" name="Slide Number Placeholder 5">
            <a:extLst>
              <a:ext uri="{FF2B5EF4-FFF2-40B4-BE49-F238E27FC236}">
                <a16:creationId xmlns:a16="http://schemas.microsoft.com/office/drawing/2014/main" id="{03D7CF20-6E1A-4F87-A039-3C59B25DA42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000" cap="all" spc="100" baseline="0">
                <a:solidFill>
                  <a:schemeClr val="bg1">
                    <a:lumMod val="95000"/>
                  </a:schemeClr>
                </a:solidFill>
                <a:latin typeface="Posterama" panose="020B0504020200020000" pitchFamily="34" charset="0"/>
                <a:cs typeface="Posterama" panose="020B0504020200020000" pitchFamily="34" charset="0"/>
              </a:defRPr>
            </a:lvl1pPr>
          </a:lstStyle>
          <a:p>
            <a:fld id="{A402E4C0-AD5E-4E8C-9F21-7CCE474BDCEB}" type="slidenum">
              <a:rPr lang="en-US" smtClean="0"/>
              <a:pPr/>
              <a:t>‹#›</a:t>
            </a:fld>
            <a:endParaRPr lang="en-US" dirty="0"/>
          </a:p>
        </p:txBody>
      </p:sp>
    </p:spTree>
    <p:extLst>
      <p:ext uri="{BB962C8B-B14F-4D97-AF65-F5344CB8AC3E}">
        <p14:creationId xmlns:p14="http://schemas.microsoft.com/office/powerpoint/2010/main" val="36348220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2" r:id="rId13"/>
    <p:sldLayoutId id="2147483663" r:id="rId14"/>
    <p:sldLayoutId id="2147483664" r:id="rId15"/>
    <p:sldLayoutId id="2147483665" r:id="rId16"/>
    <p:sldLayoutId id="2147483666" r:id="rId17"/>
    <p:sldLayoutId id="2147483667" r:id="rId18"/>
    <p:sldLayoutId id="2147483668" r:id="rId19"/>
    <p:sldLayoutId id="2147483669" r:id="rId20"/>
    <p:sldLayoutId id="2147483670" r:id="rId21"/>
  </p:sldLayoutIdLst>
  <p:hf hdr="0"/>
  <p:txStyles>
    <p:titleStyle>
      <a:lvl1pPr algn="l" defTabSz="914400" rtl="0" eaLnBrk="1" latinLnBrk="0" hangingPunct="1">
        <a:lnSpc>
          <a:spcPct val="80000"/>
        </a:lnSpc>
        <a:spcBef>
          <a:spcPct val="0"/>
        </a:spcBef>
        <a:buNone/>
        <a:defRPr sz="4400" kern="1200" cap="all" spc="400" baseline="0">
          <a:ln w="19050">
            <a:solidFill>
              <a:schemeClr val="accent2"/>
            </a:solidFill>
          </a:ln>
          <a:no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7.jpeg"/><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7.jpeg"/><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7.jpeg"/><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7.jpeg"/><Relationship Id="rId1" Type="http://schemas.openxmlformats.org/officeDocument/2006/relationships/slideLayout" Target="../slideLayouts/slideLayout11.xml"/><Relationship Id="rId4" Type="http://schemas.openxmlformats.org/officeDocument/2006/relationships/image" Target="../media/image35.png"/></Relationships>
</file>

<file path=ppt/slides/_rels/slide14.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hyperlink" Target="https://www.ingentaconnect.com/search;jsessionid=hp2hwwvmkwcw.x-ic-live-01?option1=keywords&amp;value1=%273-LEVEL+DWT%27" TargetMode="External"/><Relationship Id="rId2" Type="http://schemas.openxmlformats.org/officeDocument/2006/relationships/hyperlink" Target="https://visagetechnologies.com/face-recognition-in-healthcare/" TargetMode="External"/><Relationship Id="rId1" Type="http://schemas.openxmlformats.org/officeDocument/2006/relationships/slideLayout" Target="../slideLayouts/slideLayout4.xml"/><Relationship Id="rId5" Type="http://schemas.openxmlformats.org/officeDocument/2006/relationships/hyperlink" Target="https://www.ingentaconnect.com/search;jsessionid=hp2hwwvmkwcw.x-ic-live-01?option1=keywords&amp;value1=%27MOBILE+TERMINAL%27" TargetMode="External"/><Relationship Id="rId4" Type="http://schemas.openxmlformats.org/officeDocument/2006/relationships/hyperlink" Target="https://www.ingentaconnect.com/search;jsessionid=hp2hwwvmkwcw.x-ic-live-01?option1=keywords&amp;value1=%27GENETICALLY+CLOSER%27" TargetMode="External"/></Relationships>
</file>

<file path=ppt/slides/_rels/slide6.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svg"/><Relationship Id="rId7" Type="http://schemas.openxmlformats.org/officeDocument/2006/relationships/image" Target="../media/image24.svg"/><Relationship Id="rId2" Type="http://schemas.openxmlformats.org/officeDocument/2006/relationships/image" Target="../media/image19.png"/><Relationship Id="rId1" Type="http://schemas.openxmlformats.org/officeDocument/2006/relationships/slideLayout" Target="../slideLayouts/slideLayout5.xml"/><Relationship Id="rId6" Type="http://schemas.openxmlformats.org/officeDocument/2006/relationships/image" Target="../media/image23.png"/><Relationship Id="rId5" Type="http://schemas.openxmlformats.org/officeDocument/2006/relationships/image" Target="../media/image22.svg"/><Relationship Id="rId4" Type="http://schemas.openxmlformats.org/officeDocument/2006/relationships/image" Target="../media/image21.png"/><Relationship Id="rId9" Type="http://schemas.openxmlformats.org/officeDocument/2006/relationships/image" Target="../media/image26.svg"/></Relationships>
</file>

<file path=ppt/slides/_rels/slide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eg"/><Relationship Id="rId1" Type="http://schemas.openxmlformats.org/officeDocument/2006/relationships/slideLayout" Target="../slideLayouts/slideLayout11.xml"/><Relationship Id="rId5" Type="http://schemas.openxmlformats.org/officeDocument/2006/relationships/image" Target="../media/image30.png"/><Relationship Id="rId4" Type="http://schemas.openxmlformats.org/officeDocument/2006/relationships/image" Target="../media/image29.png"/></Relationships>
</file>

<file path=ppt/slides/_rels/slide8.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7.jpeg"/><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 name="Picture Placeholder 76" descr="A woman wearing purple glasses showing data">
            <a:extLst>
              <a:ext uri="{FF2B5EF4-FFF2-40B4-BE49-F238E27FC236}">
                <a16:creationId xmlns:a16="http://schemas.microsoft.com/office/drawing/2014/main" id="{2F849723-3772-4844-AB3A-EF3DFAF34B83}"/>
              </a:ext>
            </a:extLst>
          </p:cNvPr>
          <p:cNvPicPr>
            <a:picLocks noGrp="1" noChangeAspect="1"/>
          </p:cNvPicPr>
          <p:nvPr>
            <p:ph type="pic" sz="quarter" idx="13"/>
          </p:nvPr>
        </p:nvPicPr>
        <p:blipFill rotWithShape="1">
          <a:blip r:embed="rId2" cstate="email">
            <a:extLst>
              <a:ext uri="{28A0092B-C50C-407E-A947-70E740481C1C}">
                <a14:useLocalDpi xmlns:a14="http://schemas.microsoft.com/office/drawing/2010/main"/>
              </a:ext>
            </a:extLst>
          </a:blip>
          <a:srcRect/>
          <a:stretch/>
        </p:blipFill>
        <p:spPr>
          <a:xfrm flipH="1">
            <a:off x="752100" y="739303"/>
            <a:ext cx="6825035" cy="5379395"/>
          </a:xfrm>
        </p:spPr>
      </p:pic>
      <p:sp>
        <p:nvSpPr>
          <p:cNvPr id="22" name="Title 21">
            <a:extLst>
              <a:ext uri="{FF2B5EF4-FFF2-40B4-BE49-F238E27FC236}">
                <a16:creationId xmlns:a16="http://schemas.microsoft.com/office/drawing/2014/main" id="{115C523A-AC40-4CBA-9DF4-B287ED32185D}"/>
              </a:ext>
            </a:extLst>
          </p:cNvPr>
          <p:cNvSpPr>
            <a:spLocks noGrp="1"/>
          </p:cNvSpPr>
          <p:nvPr>
            <p:ph type="title"/>
          </p:nvPr>
        </p:nvSpPr>
        <p:spPr>
          <a:xfrm>
            <a:off x="6322977" y="1663435"/>
            <a:ext cx="5869021" cy="2003898"/>
          </a:xfrm>
        </p:spPr>
        <p:txBody>
          <a:bodyPr/>
          <a:lstStyle/>
          <a:p>
            <a:r>
              <a:rPr lang="en-US" sz="2800" dirty="0"/>
              <a:t>Face recognition in hospitals</a:t>
            </a:r>
          </a:p>
        </p:txBody>
      </p:sp>
      <p:sp>
        <p:nvSpPr>
          <p:cNvPr id="17" name="Text Placeholder 16">
            <a:extLst>
              <a:ext uri="{FF2B5EF4-FFF2-40B4-BE49-F238E27FC236}">
                <a16:creationId xmlns:a16="http://schemas.microsoft.com/office/drawing/2014/main" id="{75B1C734-42CB-4311-8905-2F41D09107C7}"/>
              </a:ext>
            </a:extLst>
          </p:cNvPr>
          <p:cNvSpPr>
            <a:spLocks noGrp="1"/>
          </p:cNvSpPr>
          <p:nvPr>
            <p:ph type="body" sz="quarter" idx="15"/>
          </p:nvPr>
        </p:nvSpPr>
        <p:spPr>
          <a:xfrm>
            <a:off x="6822159" y="2878246"/>
            <a:ext cx="4925188" cy="339247"/>
          </a:xfrm>
        </p:spPr>
        <p:txBody>
          <a:bodyPr>
            <a:normAutofit fontScale="25000" lnSpcReduction="20000"/>
          </a:bodyPr>
          <a:lstStyle/>
          <a:p>
            <a:r>
              <a:rPr lang="en-US" sz="7200" dirty="0"/>
              <a:t>Project from AI Application course</a:t>
            </a:r>
          </a:p>
          <a:p>
            <a:r>
              <a:rPr lang="en-US" sz="8000" dirty="0">
                <a:latin typeface="Copperplate Gothic Light" panose="020E0507020206020404" pitchFamily="34" charset="0"/>
              </a:rPr>
              <a:t>Group C</a:t>
            </a:r>
          </a:p>
          <a:p>
            <a:endParaRPr lang="en-US" dirty="0"/>
          </a:p>
        </p:txBody>
      </p:sp>
    </p:spTree>
    <p:extLst>
      <p:ext uri="{BB962C8B-B14F-4D97-AF65-F5344CB8AC3E}">
        <p14:creationId xmlns:p14="http://schemas.microsoft.com/office/powerpoint/2010/main" val="18838361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1A351523-BE9E-4047-8916-20F1F4A9FB16}"/>
              </a:ext>
            </a:extLst>
          </p:cNvPr>
          <p:cNvSpPr>
            <a:spLocks noGrp="1"/>
          </p:cNvSpPr>
          <p:nvPr>
            <p:ph type="title"/>
          </p:nvPr>
        </p:nvSpPr>
        <p:spPr>
          <a:xfrm>
            <a:off x="2672080" y="322393"/>
            <a:ext cx="8681719" cy="466344"/>
          </a:xfrm>
        </p:spPr>
        <p:txBody>
          <a:bodyPr/>
          <a:lstStyle/>
          <a:p>
            <a:r>
              <a:rPr kumimoji="0" lang="en-US" sz="1800" b="0" i="0" u="none" strike="noStrike" kern="1200" cap="all" spc="400" normalizeH="0" baseline="0" noProof="0" dirty="0">
                <a:ln w="19050">
                  <a:solidFill>
                    <a:schemeClr val="accent6"/>
                  </a:solidFill>
                </a:ln>
                <a:noFill/>
                <a:effectLst/>
                <a:uLnTx/>
                <a:uFillTx/>
                <a:latin typeface="+mj-lt"/>
                <a:ea typeface="+mn-ea"/>
                <a:cs typeface="+mn-cs"/>
              </a:rPr>
              <a:t>Extract facial features</a:t>
            </a:r>
            <a:endParaRPr lang="en-US" sz="1800" dirty="0"/>
          </a:p>
        </p:txBody>
      </p:sp>
      <p:pic>
        <p:nvPicPr>
          <p:cNvPr id="65" name="Picture Placeholder 64" descr="Robotic hand and human hand almost touching with their pointer fingers">
            <a:extLst>
              <a:ext uri="{FF2B5EF4-FFF2-40B4-BE49-F238E27FC236}">
                <a16:creationId xmlns:a16="http://schemas.microsoft.com/office/drawing/2014/main" id="{B600DB70-7F2F-494E-82AC-37DB9BB59802}"/>
              </a:ext>
            </a:extLst>
          </p:cNvPr>
          <p:cNvPicPr>
            <a:picLocks noGrp="1" noChangeAspect="1"/>
          </p:cNvPicPr>
          <p:nvPr>
            <p:ph type="pic" sz="quarter" idx="28"/>
          </p:nvPr>
        </p:nvPicPr>
        <p:blipFill rotWithShape="1">
          <a:blip r:embed="rId2" cstate="email">
            <a:extLst>
              <a:ext uri="{28A0092B-C50C-407E-A947-70E740481C1C}">
                <a14:useLocalDpi xmlns:a14="http://schemas.microsoft.com/office/drawing/2010/main"/>
              </a:ext>
            </a:extLst>
          </a:blip>
          <a:srcRect/>
          <a:stretch/>
        </p:blipFill>
        <p:spPr>
          <a:xfrm rot="5400000" flipH="1">
            <a:off x="-2092961" y="2092960"/>
            <a:ext cx="6858002" cy="2672081"/>
          </a:xfrm>
        </p:spPr>
      </p:pic>
      <p:sp>
        <p:nvSpPr>
          <p:cNvPr id="7" name="Date Placeholder 6">
            <a:extLst>
              <a:ext uri="{FF2B5EF4-FFF2-40B4-BE49-F238E27FC236}">
                <a16:creationId xmlns:a16="http://schemas.microsoft.com/office/drawing/2014/main" id="{3D9AFBC0-99E5-4C3F-8409-A641E297418A}"/>
              </a:ext>
            </a:extLst>
          </p:cNvPr>
          <p:cNvSpPr>
            <a:spLocks noGrp="1"/>
          </p:cNvSpPr>
          <p:nvPr>
            <p:ph type="dt" sz="half" idx="10"/>
          </p:nvPr>
        </p:nvSpPr>
        <p:spPr>
          <a:xfrm>
            <a:off x="838200" y="6356350"/>
            <a:ext cx="2743200" cy="365125"/>
          </a:xfrm>
        </p:spPr>
        <p:txBody>
          <a:bodyPr/>
          <a:lstStyle/>
          <a:p>
            <a:r>
              <a:rPr lang="en-US" dirty="0"/>
              <a:t>11/13/2022</a:t>
            </a:r>
          </a:p>
        </p:txBody>
      </p:sp>
      <p:sp>
        <p:nvSpPr>
          <p:cNvPr id="8" name="Footer Placeholder 7">
            <a:extLst>
              <a:ext uri="{FF2B5EF4-FFF2-40B4-BE49-F238E27FC236}">
                <a16:creationId xmlns:a16="http://schemas.microsoft.com/office/drawing/2014/main" id="{B3F23CBB-E21B-4E15-921E-9BC34BB9B166}"/>
              </a:ext>
            </a:extLst>
          </p:cNvPr>
          <p:cNvSpPr>
            <a:spLocks noGrp="1"/>
          </p:cNvSpPr>
          <p:nvPr>
            <p:ph type="ftr" sz="quarter" idx="11"/>
          </p:nvPr>
        </p:nvSpPr>
        <p:spPr>
          <a:xfrm>
            <a:off x="4038600" y="6356350"/>
            <a:ext cx="4114800" cy="365125"/>
          </a:xfrm>
        </p:spPr>
        <p:txBody>
          <a:bodyPr/>
          <a:lstStyle/>
          <a:p>
            <a:r>
              <a:rPr lang="en-US" dirty="0">
                <a:latin typeface="+mn-lt"/>
              </a:rPr>
              <a:t>INHA university.  </a:t>
            </a:r>
            <a:r>
              <a:rPr lang="en-US" b="0" i="0" dirty="0">
                <a:solidFill>
                  <a:srgbClr val="E8EAED"/>
                </a:solidFill>
                <a:effectLst/>
                <a:latin typeface="+mn-lt"/>
              </a:rPr>
              <a:t>© all rights reserved </a:t>
            </a:r>
            <a:endParaRPr lang="en-US" dirty="0">
              <a:latin typeface="+mn-lt"/>
            </a:endParaRPr>
          </a:p>
        </p:txBody>
      </p:sp>
      <p:sp>
        <p:nvSpPr>
          <p:cNvPr id="9" name="Slide Number Placeholder 8">
            <a:extLst>
              <a:ext uri="{FF2B5EF4-FFF2-40B4-BE49-F238E27FC236}">
                <a16:creationId xmlns:a16="http://schemas.microsoft.com/office/drawing/2014/main" id="{63041A03-33F0-43A6-BDAF-8C84F811307E}"/>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10</a:t>
            </a:fld>
            <a:endParaRPr lang="en-US" dirty="0"/>
          </a:p>
        </p:txBody>
      </p:sp>
      <p:sp>
        <p:nvSpPr>
          <p:cNvPr id="2" name="TextBox 1">
            <a:extLst>
              <a:ext uri="{FF2B5EF4-FFF2-40B4-BE49-F238E27FC236}">
                <a16:creationId xmlns:a16="http://schemas.microsoft.com/office/drawing/2014/main" id="{23097C86-8A63-8A2F-9292-4684C149A322}"/>
              </a:ext>
            </a:extLst>
          </p:cNvPr>
          <p:cNvSpPr txBox="1"/>
          <p:nvPr/>
        </p:nvSpPr>
        <p:spPr>
          <a:xfrm>
            <a:off x="2773018" y="926465"/>
            <a:ext cx="8580781" cy="646331"/>
          </a:xfrm>
          <a:prstGeom prst="rect">
            <a:avLst/>
          </a:prstGeom>
          <a:noFill/>
        </p:spPr>
        <p:txBody>
          <a:bodyPr wrap="square" rtlCol="0">
            <a:spAutoFit/>
          </a:bodyPr>
          <a:lstStyle/>
          <a:p>
            <a:r>
              <a:rPr lang="en-KR" dirty="0">
                <a:solidFill>
                  <a:schemeClr val="bg1"/>
                </a:solidFill>
              </a:rPr>
              <a:t>First, it is necessary to have a dataset. T</a:t>
            </a:r>
            <a:r>
              <a:rPr lang="en-US" dirty="0">
                <a:solidFill>
                  <a:schemeClr val="bg1"/>
                </a:solidFill>
              </a:rPr>
              <a:t>h</a:t>
            </a:r>
            <a:r>
              <a:rPr lang="en-KR" dirty="0">
                <a:solidFill>
                  <a:schemeClr val="bg1"/>
                </a:solidFill>
              </a:rPr>
              <a:t>e dataset should contain all images in folders with each folder containing images of the people.</a:t>
            </a:r>
          </a:p>
        </p:txBody>
      </p:sp>
      <p:sp>
        <p:nvSpPr>
          <p:cNvPr id="4" name="Title 14">
            <a:extLst>
              <a:ext uri="{FF2B5EF4-FFF2-40B4-BE49-F238E27FC236}">
                <a16:creationId xmlns:a16="http://schemas.microsoft.com/office/drawing/2014/main" id="{0B2870A8-43C5-E98C-FFFF-B67D1B5986F0}"/>
              </a:ext>
            </a:extLst>
          </p:cNvPr>
          <p:cNvSpPr txBox="1">
            <a:spLocks/>
          </p:cNvSpPr>
          <p:nvPr/>
        </p:nvSpPr>
        <p:spPr>
          <a:xfrm>
            <a:off x="2722548" y="1580450"/>
            <a:ext cx="8681719" cy="466344"/>
          </a:xfrm>
          <a:prstGeom prst="rect">
            <a:avLst/>
          </a:prstGeom>
        </p:spPr>
        <p:txBody>
          <a:bodyPr vert="horz" lIns="91440" tIns="45720" rIns="91440" bIns="45720" rtlCol="0" anchor="ctr">
            <a:noAutofit/>
          </a:bodyPr>
          <a:lstStyle>
            <a:lvl1pPr algn="l" defTabSz="914400" rtl="0" eaLnBrk="1" latinLnBrk="0" hangingPunct="1">
              <a:lnSpc>
                <a:spcPct val="100000"/>
              </a:lnSpc>
              <a:spcBef>
                <a:spcPct val="0"/>
              </a:spcBef>
              <a:buNone/>
              <a:defRPr sz="2800" kern="1200" cap="all" spc="400" baseline="0">
                <a:ln w="19050">
                  <a:solidFill>
                    <a:schemeClr val="accent6"/>
                  </a:solidFill>
                </a:ln>
                <a:noFill/>
                <a:latin typeface="+mj-lt"/>
                <a:ea typeface="+mj-ea"/>
                <a:cs typeface="+mj-cs"/>
              </a:defRPr>
            </a:lvl1pPr>
          </a:lstStyle>
          <a:p>
            <a:r>
              <a:rPr lang="en-US" sz="1800" dirty="0">
                <a:ea typeface="+mn-ea"/>
                <a:cs typeface="+mn-cs"/>
              </a:rPr>
              <a:t>The python code for face recognition</a:t>
            </a:r>
            <a:endParaRPr lang="en-US" sz="1800" dirty="0"/>
          </a:p>
        </p:txBody>
      </p:sp>
      <p:pic>
        <p:nvPicPr>
          <p:cNvPr id="6" name="Picture 5" descr="Text&#10;&#10;Description automatically generated">
            <a:extLst>
              <a:ext uri="{FF2B5EF4-FFF2-40B4-BE49-F238E27FC236}">
                <a16:creationId xmlns:a16="http://schemas.microsoft.com/office/drawing/2014/main" id="{64C2A336-D054-6E45-457F-85B0F137E786}"/>
              </a:ext>
            </a:extLst>
          </p:cNvPr>
          <p:cNvPicPr>
            <a:picLocks noChangeAspect="1"/>
          </p:cNvPicPr>
          <p:nvPr/>
        </p:nvPicPr>
        <p:blipFill>
          <a:blip r:embed="rId3"/>
          <a:stretch>
            <a:fillRect/>
          </a:stretch>
        </p:blipFill>
        <p:spPr>
          <a:xfrm>
            <a:off x="2697587" y="2063254"/>
            <a:ext cx="7772400" cy="4589584"/>
          </a:xfrm>
          <a:prstGeom prst="rect">
            <a:avLst/>
          </a:prstGeom>
        </p:spPr>
      </p:pic>
    </p:spTree>
    <p:extLst>
      <p:ext uri="{BB962C8B-B14F-4D97-AF65-F5344CB8AC3E}">
        <p14:creationId xmlns:p14="http://schemas.microsoft.com/office/powerpoint/2010/main" val="7590108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 name="Picture Placeholder 64" descr="Robotic hand and human hand almost touching with their pointer fingers">
            <a:extLst>
              <a:ext uri="{FF2B5EF4-FFF2-40B4-BE49-F238E27FC236}">
                <a16:creationId xmlns:a16="http://schemas.microsoft.com/office/drawing/2014/main" id="{B600DB70-7F2F-494E-82AC-37DB9BB59802}"/>
              </a:ext>
            </a:extLst>
          </p:cNvPr>
          <p:cNvPicPr>
            <a:picLocks noGrp="1" noChangeAspect="1"/>
          </p:cNvPicPr>
          <p:nvPr>
            <p:ph type="pic" sz="quarter" idx="28"/>
          </p:nvPr>
        </p:nvPicPr>
        <p:blipFill rotWithShape="1">
          <a:blip r:embed="rId2" cstate="email">
            <a:extLst>
              <a:ext uri="{28A0092B-C50C-407E-A947-70E740481C1C}">
                <a14:useLocalDpi xmlns:a14="http://schemas.microsoft.com/office/drawing/2010/main"/>
              </a:ext>
            </a:extLst>
          </a:blip>
          <a:srcRect/>
          <a:stretch/>
        </p:blipFill>
        <p:spPr>
          <a:xfrm rot="5400000" flipH="1">
            <a:off x="-2092961" y="2092960"/>
            <a:ext cx="6858002" cy="2672081"/>
          </a:xfrm>
        </p:spPr>
      </p:pic>
      <p:sp>
        <p:nvSpPr>
          <p:cNvPr id="7" name="Date Placeholder 6">
            <a:extLst>
              <a:ext uri="{FF2B5EF4-FFF2-40B4-BE49-F238E27FC236}">
                <a16:creationId xmlns:a16="http://schemas.microsoft.com/office/drawing/2014/main" id="{3D9AFBC0-99E5-4C3F-8409-A641E297418A}"/>
              </a:ext>
            </a:extLst>
          </p:cNvPr>
          <p:cNvSpPr>
            <a:spLocks noGrp="1"/>
          </p:cNvSpPr>
          <p:nvPr>
            <p:ph type="dt" sz="half" idx="10"/>
          </p:nvPr>
        </p:nvSpPr>
        <p:spPr>
          <a:xfrm>
            <a:off x="838200" y="6356350"/>
            <a:ext cx="2743200" cy="365125"/>
          </a:xfrm>
        </p:spPr>
        <p:txBody>
          <a:bodyPr/>
          <a:lstStyle/>
          <a:p>
            <a:r>
              <a:rPr lang="en-US" dirty="0"/>
              <a:t>11/13/2022</a:t>
            </a:r>
          </a:p>
        </p:txBody>
      </p:sp>
      <p:sp>
        <p:nvSpPr>
          <p:cNvPr id="8" name="Footer Placeholder 7">
            <a:extLst>
              <a:ext uri="{FF2B5EF4-FFF2-40B4-BE49-F238E27FC236}">
                <a16:creationId xmlns:a16="http://schemas.microsoft.com/office/drawing/2014/main" id="{B3F23CBB-E21B-4E15-921E-9BC34BB9B166}"/>
              </a:ext>
            </a:extLst>
          </p:cNvPr>
          <p:cNvSpPr>
            <a:spLocks noGrp="1"/>
          </p:cNvSpPr>
          <p:nvPr>
            <p:ph type="ftr" sz="quarter" idx="11"/>
          </p:nvPr>
        </p:nvSpPr>
        <p:spPr>
          <a:xfrm>
            <a:off x="4038600" y="6356350"/>
            <a:ext cx="4114800" cy="365125"/>
          </a:xfrm>
        </p:spPr>
        <p:txBody>
          <a:bodyPr/>
          <a:lstStyle/>
          <a:p>
            <a:r>
              <a:rPr lang="en-US" dirty="0">
                <a:latin typeface="+mn-lt"/>
              </a:rPr>
              <a:t>INHA university.  </a:t>
            </a:r>
            <a:r>
              <a:rPr lang="en-US" b="0" i="0" dirty="0">
                <a:solidFill>
                  <a:srgbClr val="E8EAED"/>
                </a:solidFill>
                <a:effectLst/>
                <a:latin typeface="+mn-lt"/>
              </a:rPr>
              <a:t>© all rights reserved </a:t>
            </a:r>
            <a:endParaRPr lang="en-US" dirty="0">
              <a:latin typeface="+mn-lt"/>
            </a:endParaRPr>
          </a:p>
        </p:txBody>
      </p:sp>
      <p:sp>
        <p:nvSpPr>
          <p:cNvPr id="9" name="Slide Number Placeholder 8">
            <a:extLst>
              <a:ext uri="{FF2B5EF4-FFF2-40B4-BE49-F238E27FC236}">
                <a16:creationId xmlns:a16="http://schemas.microsoft.com/office/drawing/2014/main" id="{63041A03-33F0-43A6-BDAF-8C84F811307E}"/>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11</a:t>
            </a:fld>
            <a:endParaRPr lang="en-US" dirty="0"/>
          </a:p>
        </p:txBody>
      </p:sp>
      <p:sp>
        <p:nvSpPr>
          <p:cNvPr id="2" name="Title 14">
            <a:extLst>
              <a:ext uri="{FF2B5EF4-FFF2-40B4-BE49-F238E27FC236}">
                <a16:creationId xmlns:a16="http://schemas.microsoft.com/office/drawing/2014/main" id="{51704E42-7E32-74EE-E621-D6788C2DA7E1}"/>
              </a:ext>
            </a:extLst>
          </p:cNvPr>
          <p:cNvSpPr txBox="1">
            <a:spLocks/>
          </p:cNvSpPr>
          <p:nvPr/>
        </p:nvSpPr>
        <p:spPr>
          <a:xfrm>
            <a:off x="2672081" y="153780"/>
            <a:ext cx="9519919" cy="466344"/>
          </a:xfrm>
          <a:prstGeom prst="rect">
            <a:avLst/>
          </a:prstGeom>
        </p:spPr>
        <p:txBody>
          <a:bodyPr vert="horz" lIns="91440" tIns="45720" rIns="91440" bIns="45720" rtlCol="0" anchor="ctr">
            <a:noAutofit/>
          </a:bodyPr>
          <a:lstStyle>
            <a:lvl1pPr algn="l" defTabSz="914400" rtl="0" eaLnBrk="1" latinLnBrk="0" hangingPunct="1">
              <a:lnSpc>
                <a:spcPct val="100000"/>
              </a:lnSpc>
              <a:spcBef>
                <a:spcPct val="0"/>
              </a:spcBef>
              <a:buNone/>
              <a:defRPr sz="2800" kern="1200" cap="all" spc="400" baseline="0">
                <a:ln w="19050">
                  <a:solidFill>
                    <a:schemeClr val="accent6"/>
                  </a:solidFill>
                </a:ln>
                <a:noFill/>
                <a:latin typeface="+mj-lt"/>
                <a:ea typeface="+mj-ea"/>
                <a:cs typeface="+mj-cs"/>
              </a:defRPr>
            </a:lvl1pPr>
          </a:lstStyle>
          <a:p>
            <a:r>
              <a:rPr lang="en-US" sz="1800" dirty="0">
                <a:ea typeface="+mn-ea"/>
                <a:cs typeface="+mn-cs"/>
              </a:rPr>
              <a:t>The python code for face recognition(cont.)</a:t>
            </a:r>
            <a:endParaRPr lang="en-US" sz="1800" dirty="0"/>
          </a:p>
        </p:txBody>
      </p:sp>
      <p:pic>
        <p:nvPicPr>
          <p:cNvPr id="6" name="Picture 5" descr="Text&#10;&#10;Description automatically generated">
            <a:extLst>
              <a:ext uri="{FF2B5EF4-FFF2-40B4-BE49-F238E27FC236}">
                <a16:creationId xmlns:a16="http://schemas.microsoft.com/office/drawing/2014/main" id="{DC64F4CD-4E2E-6BF0-4D26-2C6D6F5D5C3A}"/>
              </a:ext>
            </a:extLst>
          </p:cNvPr>
          <p:cNvPicPr>
            <a:picLocks noChangeAspect="1"/>
          </p:cNvPicPr>
          <p:nvPr/>
        </p:nvPicPr>
        <p:blipFill>
          <a:blip r:embed="rId3"/>
          <a:stretch>
            <a:fillRect/>
          </a:stretch>
        </p:blipFill>
        <p:spPr>
          <a:xfrm>
            <a:off x="2554589" y="1188432"/>
            <a:ext cx="8332017" cy="3676175"/>
          </a:xfrm>
          <a:prstGeom prst="rect">
            <a:avLst/>
          </a:prstGeom>
        </p:spPr>
      </p:pic>
    </p:spTree>
    <p:extLst>
      <p:ext uri="{BB962C8B-B14F-4D97-AF65-F5344CB8AC3E}">
        <p14:creationId xmlns:p14="http://schemas.microsoft.com/office/powerpoint/2010/main" val="41244736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 name="Picture Placeholder 64" descr="Robotic hand and human hand almost touching with their pointer fingers">
            <a:extLst>
              <a:ext uri="{FF2B5EF4-FFF2-40B4-BE49-F238E27FC236}">
                <a16:creationId xmlns:a16="http://schemas.microsoft.com/office/drawing/2014/main" id="{B600DB70-7F2F-494E-82AC-37DB9BB59802}"/>
              </a:ext>
            </a:extLst>
          </p:cNvPr>
          <p:cNvPicPr>
            <a:picLocks noGrp="1" noChangeAspect="1"/>
          </p:cNvPicPr>
          <p:nvPr>
            <p:ph type="pic" sz="quarter" idx="28"/>
          </p:nvPr>
        </p:nvPicPr>
        <p:blipFill rotWithShape="1">
          <a:blip r:embed="rId2" cstate="email">
            <a:extLst>
              <a:ext uri="{28A0092B-C50C-407E-A947-70E740481C1C}">
                <a14:useLocalDpi xmlns:a14="http://schemas.microsoft.com/office/drawing/2010/main"/>
              </a:ext>
            </a:extLst>
          </a:blip>
          <a:srcRect/>
          <a:stretch/>
        </p:blipFill>
        <p:spPr>
          <a:xfrm rot="5400000" flipH="1">
            <a:off x="-2092961" y="2092960"/>
            <a:ext cx="6858002" cy="2672081"/>
          </a:xfrm>
        </p:spPr>
      </p:pic>
      <p:sp>
        <p:nvSpPr>
          <p:cNvPr id="7" name="Date Placeholder 6">
            <a:extLst>
              <a:ext uri="{FF2B5EF4-FFF2-40B4-BE49-F238E27FC236}">
                <a16:creationId xmlns:a16="http://schemas.microsoft.com/office/drawing/2014/main" id="{3D9AFBC0-99E5-4C3F-8409-A641E297418A}"/>
              </a:ext>
            </a:extLst>
          </p:cNvPr>
          <p:cNvSpPr>
            <a:spLocks noGrp="1"/>
          </p:cNvSpPr>
          <p:nvPr>
            <p:ph type="dt" sz="half" idx="10"/>
          </p:nvPr>
        </p:nvSpPr>
        <p:spPr>
          <a:xfrm>
            <a:off x="838200" y="6356350"/>
            <a:ext cx="2743200" cy="365125"/>
          </a:xfrm>
        </p:spPr>
        <p:txBody>
          <a:bodyPr/>
          <a:lstStyle/>
          <a:p>
            <a:r>
              <a:rPr lang="en-US" dirty="0"/>
              <a:t>11/13/2022</a:t>
            </a:r>
          </a:p>
        </p:txBody>
      </p:sp>
      <p:sp>
        <p:nvSpPr>
          <p:cNvPr id="8" name="Footer Placeholder 7">
            <a:extLst>
              <a:ext uri="{FF2B5EF4-FFF2-40B4-BE49-F238E27FC236}">
                <a16:creationId xmlns:a16="http://schemas.microsoft.com/office/drawing/2014/main" id="{B3F23CBB-E21B-4E15-921E-9BC34BB9B166}"/>
              </a:ext>
            </a:extLst>
          </p:cNvPr>
          <p:cNvSpPr>
            <a:spLocks noGrp="1"/>
          </p:cNvSpPr>
          <p:nvPr>
            <p:ph type="ftr" sz="quarter" idx="11"/>
          </p:nvPr>
        </p:nvSpPr>
        <p:spPr>
          <a:xfrm>
            <a:off x="4038600" y="6356350"/>
            <a:ext cx="4114800" cy="365125"/>
          </a:xfrm>
        </p:spPr>
        <p:txBody>
          <a:bodyPr/>
          <a:lstStyle/>
          <a:p>
            <a:r>
              <a:rPr lang="en-US" dirty="0">
                <a:latin typeface="+mn-lt"/>
              </a:rPr>
              <a:t>INHA university.  </a:t>
            </a:r>
            <a:r>
              <a:rPr lang="en-US" b="0" i="0" dirty="0">
                <a:solidFill>
                  <a:srgbClr val="E8EAED"/>
                </a:solidFill>
                <a:effectLst/>
                <a:latin typeface="+mn-lt"/>
              </a:rPr>
              <a:t>© all rights reserved </a:t>
            </a:r>
            <a:endParaRPr lang="en-US" dirty="0">
              <a:latin typeface="+mn-lt"/>
            </a:endParaRPr>
          </a:p>
        </p:txBody>
      </p:sp>
      <p:sp>
        <p:nvSpPr>
          <p:cNvPr id="9" name="Slide Number Placeholder 8">
            <a:extLst>
              <a:ext uri="{FF2B5EF4-FFF2-40B4-BE49-F238E27FC236}">
                <a16:creationId xmlns:a16="http://schemas.microsoft.com/office/drawing/2014/main" id="{63041A03-33F0-43A6-BDAF-8C84F811307E}"/>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12</a:t>
            </a:fld>
            <a:endParaRPr lang="en-US" dirty="0"/>
          </a:p>
        </p:txBody>
      </p:sp>
      <p:sp>
        <p:nvSpPr>
          <p:cNvPr id="2" name="Title 14">
            <a:extLst>
              <a:ext uri="{FF2B5EF4-FFF2-40B4-BE49-F238E27FC236}">
                <a16:creationId xmlns:a16="http://schemas.microsoft.com/office/drawing/2014/main" id="{51704E42-7E32-74EE-E621-D6788C2DA7E1}"/>
              </a:ext>
            </a:extLst>
          </p:cNvPr>
          <p:cNvSpPr txBox="1">
            <a:spLocks/>
          </p:cNvSpPr>
          <p:nvPr/>
        </p:nvSpPr>
        <p:spPr>
          <a:xfrm>
            <a:off x="2672081" y="153780"/>
            <a:ext cx="9519919" cy="466344"/>
          </a:xfrm>
          <a:prstGeom prst="rect">
            <a:avLst/>
          </a:prstGeom>
        </p:spPr>
        <p:txBody>
          <a:bodyPr vert="horz" lIns="91440" tIns="45720" rIns="91440" bIns="45720" rtlCol="0" anchor="ctr">
            <a:noAutofit/>
          </a:bodyPr>
          <a:lstStyle>
            <a:lvl1pPr algn="l" defTabSz="914400" rtl="0" eaLnBrk="1" latinLnBrk="0" hangingPunct="1">
              <a:lnSpc>
                <a:spcPct val="100000"/>
              </a:lnSpc>
              <a:spcBef>
                <a:spcPct val="0"/>
              </a:spcBef>
              <a:buNone/>
              <a:defRPr sz="2800" kern="1200" cap="all" spc="400" baseline="0">
                <a:ln w="19050">
                  <a:solidFill>
                    <a:schemeClr val="accent6"/>
                  </a:solidFill>
                </a:ln>
                <a:noFill/>
                <a:latin typeface="+mj-lt"/>
                <a:ea typeface="+mj-ea"/>
                <a:cs typeface="+mj-cs"/>
              </a:defRPr>
            </a:lvl1pPr>
          </a:lstStyle>
          <a:p>
            <a:r>
              <a:rPr lang="en-US" sz="1800" dirty="0">
                <a:ea typeface="+mn-ea"/>
                <a:cs typeface="+mn-cs"/>
              </a:rPr>
              <a:t>How to recognize face in images</a:t>
            </a:r>
            <a:endParaRPr lang="en-US" sz="1800" dirty="0"/>
          </a:p>
        </p:txBody>
      </p:sp>
      <p:pic>
        <p:nvPicPr>
          <p:cNvPr id="4" name="Picture 3" descr="Text&#10;&#10;Description automatically generated">
            <a:extLst>
              <a:ext uri="{FF2B5EF4-FFF2-40B4-BE49-F238E27FC236}">
                <a16:creationId xmlns:a16="http://schemas.microsoft.com/office/drawing/2014/main" id="{748EBB97-7DE0-553C-29E1-A0D60631C35A}"/>
              </a:ext>
            </a:extLst>
          </p:cNvPr>
          <p:cNvPicPr>
            <a:picLocks noChangeAspect="1"/>
          </p:cNvPicPr>
          <p:nvPr/>
        </p:nvPicPr>
        <p:blipFill>
          <a:blip r:embed="rId3"/>
          <a:stretch>
            <a:fillRect/>
          </a:stretch>
        </p:blipFill>
        <p:spPr>
          <a:xfrm>
            <a:off x="2672081" y="711039"/>
            <a:ext cx="7772400" cy="5645311"/>
          </a:xfrm>
          <a:prstGeom prst="rect">
            <a:avLst/>
          </a:prstGeom>
        </p:spPr>
      </p:pic>
    </p:spTree>
    <p:extLst>
      <p:ext uri="{BB962C8B-B14F-4D97-AF65-F5344CB8AC3E}">
        <p14:creationId xmlns:p14="http://schemas.microsoft.com/office/powerpoint/2010/main" val="17612071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 name="Picture Placeholder 64" descr="Robotic hand and human hand almost touching with their pointer fingers">
            <a:extLst>
              <a:ext uri="{FF2B5EF4-FFF2-40B4-BE49-F238E27FC236}">
                <a16:creationId xmlns:a16="http://schemas.microsoft.com/office/drawing/2014/main" id="{B600DB70-7F2F-494E-82AC-37DB9BB59802}"/>
              </a:ext>
            </a:extLst>
          </p:cNvPr>
          <p:cNvPicPr>
            <a:picLocks noGrp="1" noChangeAspect="1"/>
          </p:cNvPicPr>
          <p:nvPr>
            <p:ph type="pic" sz="quarter" idx="28"/>
          </p:nvPr>
        </p:nvPicPr>
        <p:blipFill rotWithShape="1">
          <a:blip r:embed="rId2" cstate="email">
            <a:extLst>
              <a:ext uri="{28A0092B-C50C-407E-A947-70E740481C1C}">
                <a14:useLocalDpi xmlns:a14="http://schemas.microsoft.com/office/drawing/2010/main"/>
              </a:ext>
            </a:extLst>
          </a:blip>
          <a:srcRect/>
          <a:stretch/>
        </p:blipFill>
        <p:spPr>
          <a:xfrm rot="5400000" flipH="1">
            <a:off x="-2092961" y="2092960"/>
            <a:ext cx="6858002" cy="2672081"/>
          </a:xfrm>
        </p:spPr>
      </p:pic>
      <p:sp>
        <p:nvSpPr>
          <p:cNvPr id="7" name="Date Placeholder 6">
            <a:extLst>
              <a:ext uri="{FF2B5EF4-FFF2-40B4-BE49-F238E27FC236}">
                <a16:creationId xmlns:a16="http://schemas.microsoft.com/office/drawing/2014/main" id="{3D9AFBC0-99E5-4C3F-8409-A641E297418A}"/>
              </a:ext>
            </a:extLst>
          </p:cNvPr>
          <p:cNvSpPr>
            <a:spLocks noGrp="1"/>
          </p:cNvSpPr>
          <p:nvPr>
            <p:ph type="dt" sz="half" idx="10"/>
          </p:nvPr>
        </p:nvSpPr>
        <p:spPr>
          <a:xfrm>
            <a:off x="838200" y="6356350"/>
            <a:ext cx="2743200" cy="365125"/>
          </a:xfrm>
        </p:spPr>
        <p:txBody>
          <a:bodyPr/>
          <a:lstStyle/>
          <a:p>
            <a:r>
              <a:rPr lang="en-US" dirty="0"/>
              <a:t>11/13/2022</a:t>
            </a:r>
          </a:p>
        </p:txBody>
      </p:sp>
      <p:sp>
        <p:nvSpPr>
          <p:cNvPr id="8" name="Footer Placeholder 7">
            <a:extLst>
              <a:ext uri="{FF2B5EF4-FFF2-40B4-BE49-F238E27FC236}">
                <a16:creationId xmlns:a16="http://schemas.microsoft.com/office/drawing/2014/main" id="{B3F23CBB-E21B-4E15-921E-9BC34BB9B166}"/>
              </a:ext>
            </a:extLst>
          </p:cNvPr>
          <p:cNvSpPr>
            <a:spLocks noGrp="1"/>
          </p:cNvSpPr>
          <p:nvPr>
            <p:ph type="ftr" sz="quarter" idx="11"/>
          </p:nvPr>
        </p:nvSpPr>
        <p:spPr>
          <a:xfrm>
            <a:off x="4038600" y="6356350"/>
            <a:ext cx="4114800" cy="365125"/>
          </a:xfrm>
        </p:spPr>
        <p:txBody>
          <a:bodyPr/>
          <a:lstStyle/>
          <a:p>
            <a:r>
              <a:rPr lang="en-US" dirty="0">
                <a:latin typeface="+mn-lt"/>
              </a:rPr>
              <a:t>INHA university.  </a:t>
            </a:r>
            <a:r>
              <a:rPr lang="en-US" b="0" i="0" dirty="0">
                <a:solidFill>
                  <a:srgbClr val="E8EAED"/>
                </a:solidFill>
                <a:effectLst/>
                <a:latin typeface="+mn-lt"/>
              </a:rPr>
              <a:t>© all rights reserved </a:t>
            </a:r>
            <a:endParaRPr lang="en-US" dirty="0">
              <a:latin typeface="+mn-lt"/>
            </a:endParaRPr>
          </a:p>
        </p:txBody>
      </p:sp>
      <p:sp>
        <p:nvSpPr>
          <p:cNvPr id="9" name="Slide Number Placeholder 8">
            <a:extLst>
              <a:ext uri="{FF2B5EF4-FFF2-40B4-BE49-F238E27FC236}">
                <a16:creationId xmlns:a16="http://schemas.microsoft.com/office/drawing/2014/main" id="{63041A03-33F0-43A6-BDAF-8C84F811307E}"/>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13</a:t>
            </a:fld>
            <a:endParaRPr lang="en-US" dirty="0"/>
          </a:p>
        </p:txBody>
      </p:sp>
      <p:sp>
        <p:nvSpPr>
          <p:cNvPr id="2" name="Title 14">
            <a:extLst>
              <a:ext uri="{FF2B5EF4-FFF2-40B4-BE49-F238E27FC236}">
                <a16:creationId xmlns:a16="http://schemas.microsoft.com/office/drawing/2014/main" id="{51704E42-7E32-74EE-E621-D6788C2DA7E1}"/>
              </a:ext>
            </a:extLst>
          </p:cNvPr>
          <p:cNvSpPr txBox="1">
            <a:spLocks/>
          </p:cNvSpPr>
          <p:nvPr/>
        </p:nvSpPr>
        <p:spPr>
          <a:xfrm>
            <a:off x="2672081" y="153780"/>
            <a:ext cx="9519919" cy="466344"/>
          </a:xfrm>
          <a:prstGeom prst="rect">
            <a:avLst/>
          </a:prstGeom>
        </p:spPr>
        <p:txBody>
          <a:bodyPr vert="horz" lIns="91440" tIns="45720" rIns="91440" bIns="45720" rtlCol="0" anchor="ctr">
            <a:noAutofit/>
          </a:bodyPr>
          <a:lstStyle>
            <a:lvl1pPr algn="l" defTabSz="914400" rtl="0" eaLnBrk="1" latinLnBrk="0" hangingPunct="1">
              <a:lnSpc>
                <a:spcPct val="100000"/>
              </a:lnSpc>
              <a:spcBef>
                <a:spcPct val="0"/>
              </a:spcBef>
              <a:buNone/>
              <a:defRPr sz="2800" kern="1200" cap="all" spc="400" baseline="0">
                <a:ln w="19050">
                  <a:solidFill>
                    <a:schemeClr val="accent6"/>
                  </a:solidFill>
                </a:ln>
                <a:noFill/>
                <a:latin typeface="+mj-lt"/>
                <a:ea typeface="+mj-ea"/>
                <a:cs typeface="+mj-cs"/>
              </a:defRPr>
            </a:lvl1pPr>
          </a:lstStyle>
          <a:p>
            <a:r>
              <a:rPr lang="en-US" sz="1800" dirty="0">
                <a:ea typeface="+mn-ea"/>
                <a:cs typeface="+mn-cs"/>
              </a:rPr>
              <a:t>How to recognize face in images(cont.)</a:t>
            </a:r>
            <a:endParaRPr lang="en-US" sz="1800" dirty="0"/>
          </a:p>
        </p:txBody>
      </p:sp>
      <p:pic>
        <p:nvPicPr>
          <p:cNvPr id="5" name="Picture 4" descr="Text&#10;&#10;Description automatically generated">
            <a:extLst>
              <a:ext uri="{FF2B5EF4-FFF2-40B4-BE49-F238E27FC236}">
                <a16:creationId xmlns:a16="http://schemas.microsoft.com/office/drawing/2014/main" id="{DF99B229-560F-04E5-2943-0377820B0CDA}"/>
              </a:ext>
            </a:extLst>
          </p:cNvPr>
          <p:cNvPicPr>
            <a:picLocks noChangeAspect="1"/>
          </p:cNvPicPr>
          <p:nvPr/>
        </p:nvPicPr>
        <p:blipFill>
          <a:blip r:embed="rId3"/>
          <a:stretch>
            <a:fillRect/>
          </a:stretch>
        </p:blipFill>
        <p:spPr>
          <a:xfrm>
            <a:off x="2672081" y="773905"/>
            <a:ext cx="5442682" cy="5146727"/>
          </a:xfrm>
          <a:prstGeom prst="rect">
            <a:avLst/>
          </a:prstGeom>
        </p:spPr>
      </p:pic>
      <p:sp>
        <p:nvSpPr>
          <p:cNvPr id="10" name="Title 14">
            <a:extLst>
              <a:ext uri="{FF2B5EF4-FFF2-40B4-BE49-F238E27FC236}">
                <a16:creationId xmlns:a16="http://schemas.microsoft.com/office/drawing/2014/main" id="{8267A889-1A8B-E2BD-2052-662BB9347969}"/>
              </a:ext>
            </a:extLst>
          </p:cNvPr>
          <p:cNvSpPr txBox="1">
            <a:spLocks/>
          </p:cNvSpPr>
          <p:nvPr/>
        </p:nvSpPr>
        <p:spPr>
          <a:xfrm>
            <a:off x="8992525" y="2659642"/>
            <a:ext cx="2025815" cy="466344"/>
          </a:xfrm>
          <a:prstGeom prst="rect">
            <a:avLst/>
          </a:prstGeom>
        </p:spPr>
        <p:txBody>
          <a:bodyPr vert="horz" lIns="91440" tIns="45720" rIns="91440" bIns="45720" rtlCol="0" anchor="ctr">
            <a:noAutofit/>
          </a:bodyPr>
          <a:lstStyle>
            <a:lvl1pPr algn="l" defTabSz="914400" rtl="0" eaLnBrk="1" latinLnBrk="0" hangingPunct="1">
              <a:lnSpc>
                <a:spcPct val="100000"/>
              </a:lnSpc>
              <a:spcBef>
                <a:spcPct val="0"/>
              </a:spcBef>
              <a:buNone/>
              <a:defRPr sz="2800" kern="1200" cap="all" spc="400" baseline="0">
                <a:ln w="19050">
                  <a:solidFill>
                    <a:schemeClr val="accent6"/>
                  </a:solidFill>
                </a:ln>
                <a:noFill/>
                <a:latin typeface="+mj-lt"/>
                <a:ea typeface="+mj-ea"/>
                <a:cs typeface="+mj-cs"/>
              </a:defRPr>
            </a:lvl1pPr>
          </a:lstStyle>
          <a:p>
            <a:r>
              <a:rPr lang="en-US" sz="1800" dirty="0">
                <a:ea typeface="+mn-ea"/>
                <a:cs typeface="+mn-cs"/>
              </a:rPr>
              <a:t>output</a:t>
            </a:r>
            <a:endParaRPr lang="en-US" sz="1800" dirty="0"/>
          </a:p>
        </p:txBody>
      </p:sp>
      <p:pic>
        <p:nvPicPr>
          <p:cNvPr id="12" name="Picture 11" descr="A person smiling for the camera&#10;&#10;Description automatically generated with medium confidence">
            <a:extLst>
              <a:ext uri="{FF2B5EF4-FFF2-40B4-BE49-F238E27FC236}">
                <a16:creationId xmlns:a16="http://schemas.microsoft.com/office/drawing/2014/main" id="{F50129A8-BDC9-A7F4-5294-0BAE41D85A70}"/>
              </a:ext>
            </a:extLst>
          </p:cNvPr>
          <p:cNvPicPr>
            <a:picLocks noChangeAspect="1"/>
          </p:cNvPicPr>
          <p:nvPr/>
        </p:nvPicPr>
        <p:blipFill>
          <a:blip r:embed="rId4"/>
          <a:stretch>
            <a:fillRect/>
          </a:stretch>
        </p:blipFill>
        <p:spPr>
          <a:xfrm>
            <a:off x="8774484" y="3310652"/>
            <a:ext cx="1830568" cy="2583771"/>
          </a:xfrm>
          <a:prstGeom prst="rect">
            <a:avLst/>
          </a:prstGeom>
        </p:spPr>
      </p:pic>
    </p:spTree>
    <p:extLst>
      <p:ext uri="{BB962C8B-B14F-4D97-AF65-F5344CB8AC3E}">
        <p14:creationId xmlns:p14="http://schemas.microsoft.com/office/powerpoint/2010/main" val="20756854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1A351523-BE9E-4047-8916-20F1F4A9FB16}"/>
              </a:ext>
            </a:extLst>
          </p:cNvPr>
          <p:cNvSpPr>
            <a:spLocks noGrp="1"/>
          </p:cNvSpPr>
          <p:nvPr>
            <p:ph type="title"/>
          </p:nvPr>
        </p:nvSpPr>
        <p:spPr>
          <a:xfrm>
            <a:off x="2672081" y="322393"/>
            <a:ext cx="5184648" cy="466344"/>
          </a:xfrm>
        </p:spPr>
        <p:txBody>
          <a:bodyPr/>
          <a:lstStyle/>
          <a:p>
            <a:r>
              <a:rPr kumimoji="0" lang="en-US" sz="1800" b="0" i="0" u="none" strike="noStrike" kern="1200" cap="all" spc="400" normalizeH="0" baseline="0" noProof="0" dirty="0">
                <a:ln w="19050">
                  <a:solidFill>
                    <a:schemeClr val="accent6"/>
                  </a:solidFill>
                </a:ln>
                <a:noFill/>
                <a:effectLst/>
                <a:uLnTx/>
                <a:uFillTx/>
                <a:latin typeface="+mj-lt"/>
                <a:ea typeface="+mn-ea"/>
                <a:cs typeface="+mn-cs"/>
              </a:rPr>
              <a:t>How does face recognition work?</a:t>
            </a:r>
            <a:endParaRPr lang="en-US" sz="1800" dirty="0"/>
          </a:p>
        </p:txBody>
      </p:sp>
      <p:pic>
        <p:nvPicPr>
          <p:cNvPr id="65" name="Picture Placeholder 64" descr="Robotic hand and human hand almost touching with their pointer fingers">
            <a:extLst>
              <a:ext uri="{FF2B5EF4-FFF2-40B4-BE49-F238E27FC236}">
                <a16:creationId xmlns:a16="http://schemas.microsoft.com/office/drawing/2014/main" id="{B600DB70-7F2F-494E-82AC-37DB9BB59802}"/>
              </a:ext>
            </a:extLst>
          </p:cNvPr>
          <p:cNvPicPr>
            <a:picLocks noGrp="1" noChangeAspect="1"/>
          </p:cNvPicPr>
          <p:nvPr>
            <p:ph type="pic" sz="quarter" idx="28"/>
          </p:nvPr>
        </p:nvPicPr>
        <p:blipFill rotWithShape="1">
          <a:blip r:embed="rId2" cstate="email">
            <a:extLst>
              <a:ext uri="{28A0092B-C50C-407E-A947-70E740481C1C}">
                <a14:useLocalDpi xmlns:a14="http://schemas.microsoft.com/office/drawing/2010/main"/>
              </a:ext>
            </a:extLst>
          </a:blip>
          <a:srcRect/>
          <a:stretch/>
        </p:blipFill>
        <p:spPr>
          <a:xfrm rot="5400000" flipH="1">
            <a:off x="-2092961" y="2092960"/>
            <a:ext cx="6858002" cy="2672081"/>
          </a:xfrm>
        </p:spPr>
      </p:pic>
      <p:sp>
        <p:nvSpPr>
          <p:cNvPr id="63" name="Text Placeholder 62">
            <a:extLst>
              <a:ext uri="{FF2B5EF4-FFF2-40B4-BE49-F238E27FC236}">
                <a16:creationId xmlns:a16="http://schemas.microsoft.com/office/drawing/2014/main" id="{0748B9A3-70BE-4930-994F-00EFCDA51C5E}"/>
              </a:ext>
            </a:extLst>
          </p:cNvPr>
          <p:cNvSpPr>
            <a:spLocks noGrp="1"/>
          </p:cNvSpPr>
          <p:nvPr>
            <p:ph type="body" sz="quarter" idx="27"/>
          </p:nvPr>
        </p:nvSpPr>
        <p:spPr>
          <a:xfrm>
            <a:off x="2825727" y="1111132"/>
            <a:ext cx="8079837" cy="1174868"/>
          </a:xfrm>
        </p:spPr>
        <p:txBody>
          <a:bodyPr>
            <a:normAutofit/>
          </a:bodyPr>
          <a:lstStyle/>
          <a:p>
            <a:r>
              <a:rPr lang="en-US" dirty="0"/>
              <a:t>  Computer vision has become an everyday activity and topic of discussion in healthcare, with facial recognition being one of the most important technologies. It was implemented to ease the heavy burden on healthcare workers while transforming the lives of many patients and other community members</a:t>
            </a:r>
          </a:p>
        </p:txBody>
      </p:sp>
      <p:sp>
        <p:nvSpPr>
          <p:cNvPr id="7" name="Date Placeholder 6">
            <a:extLst>
              <a:ext uri="{FF2B5EF4-FFF2-40B4-BE49-F238E27FC236}">
                <a16:creationId xmlns:a16="http://schemas.microsoft.com/office/drawing/2014/main" id="{3D9AFBC0-99E5-4C3F-8409-A641E297418A}"/>
              </a:ext>
            </a:extLst>
          </p:cNvPr>
          <p:cNvSpPr>
            <a:spLocks noGrp="1"/>
          </p:cNvSpPr>
          <p:nvPr>
            <p:ph type="dt" sz="half" idx="10"/>
          </p:nvPr>
        </p:nvSpPr>
        <p:spPr>
          <a:xfrm>
            <a:off x="838200" y="6356350"/>
            <a:ext cx="2743200" cy="365125"/>
          </a:xfrm>
        </p:spPr>
        <p:txBody>
          <a:bodyPr/>
          <a:lstStyle/>
          <a:p>
            <a:r>
              <a:rPr lang="en-US" dirty="0"/>
              <a:t>11/13/2022</a:t>
            </a:r>
          </a:p>
        </p:txBody>
      </p:sp>
      <p:sp>
        <p:nvSpPr>
          <p:cNvPr id="8" name="Footer Placeholder 7">
            <a:extLst>
              <a:ext uri="{FF2B5EF4-FFF2-40B4-BE49-F238E27FC236}">
                <a16:creationId xmlns:a16="http://schemas.microsoft.com/office/drawing/2014/main" id="{B3F23CBB-E21B-4E15-921E-9BC34BB9B166}"/>
              </a:ext>
            </a:extLst>
          </p:cNvPr>
          <p:cNvSpPr>
            <a:spLocks noGrp="1"/>
          </p:cNvSpPr>
          <p:nvPr>
            <p:ph type="ftr" sz="quarter" idx="11"/>
          </p:nvPr>
        </p:nvSpPr>
        <p:spPr>
          <a:xfrm>
            <a:off x="4038600" y="6356350"/>
            <a:ext cx="4114800" cy="365125"/>
          </a:xfrm>
        </p:spPr>
        <p:txBody>
          <a:bodyPr/>
          <a:lstStyle/>
          <a:p>
            <a:r>
              <a:rPr lang="en-US" dirty="0">
                <a:latin typeface="+mn-lt"/>
              </a:rPr>
              <a:t>INHA university.  </a:t>
            </a:r>
            <a:r>
              <a:rPr lang="en-US" b="0" i="0" dirty="0">
                <a:solidFill>
                  <a:srgbClr val="E8EAED"/>
                </a:solidFill>
                <a:effectLst/>
                <a:latin typeface="+mn-lt"/>
              </a:rPr>
              <a:t>© all rights reserved </a:t>
            </a:r>
            <a:endParaRPr lang="en-US" dirty="0">
              <a:latin typeface="+mn-lt"/>
            </a:endParaRPr>
          </a:p>
        </p:txBody>
      </p:sp>
      <p:sp>
        <p:nvSpPr>
          <p:cNvPr id="9" name="Slide Number Placeholder 8">
            <a:extLst>
              <a:ext uri="{FF2B5EF4-FFF2-40B4-BE49-F238E27FC236}">
                <a16:creationId xmlns:a16="http://schemas.microsoft.com/office/drawing/2014/main" id="{63041A03-33F0-43A6-BDAF-8C84F811307E}"/>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14</a:t>
            </a:fld>
            <a:endParaRPr lang="en-US" dirty="0"/>
          </a:p>
        </p:txBody>
      </p:sp>
      <p:sp>
        <p:nvSpPr>
          <p:cNvPr id="2" name="Text Placeholder 62">
            <a:extLst>
              <a:ext uri="{FF2B5EF4-FFF2-40B4-BE49-F238E27FC236}">
                <a16:creationId xmlns:a16="http://schemas.microsoft.com/office/drawing/2014/main" id="{7B4F2ED5-CE18-97E7-0599-8E357E293451}"/>
              </a:ext>
            </a:extLst>
          </p:cNvPr>
          <p:cNvSpPr txBox="1">
            <a:spLocks/>
          </p:cNvSpPr>
          <p:nvPr/>
        </p:nvSpPr>
        <p:spPr>
          <a:xfrm>
            <a:off x="2760382" y="2480128"/>
            <a:ext cx="8079837" cy="3366753"/>
          </a:xfrm>
          <a:prstGeom prst="rect">
            <a:avLst/>
          </a:prstGeom>
        </p:spPr>
        <p:txBody>
          <a:bodyPr vert="horz" lIns="91440" tIns="45720" rIns="91440" bIns="45720" rtlCol="0" anchor="t">
            <a:normAutofit/>
          </a:bodyPr>
          <a:lstStyle>
            <a:lvl1pPr marL="0" indent="0" algn="l" defTabSz="914400" rtl="0" eaLnBrk="1" latinLnBrk="0" hangingPunct="1">
              <a:lnSpc>
                <a:spcPct val="125000"/>
              </a:lnSpc>
              <a:spcBef>
                <a:spcPts val="1000"/>
              </a:spcBef>
              <a:buFont typeface="Arial" panose="020B0604020202020204" pitchFamily="34" charset="0"/>
              <a:buNone/>
              <a:defRPr sz="1400" kern="1200" cap="none" spc="10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    Facial recognition is a technology that helps identify or verify a person based on their specific facial features. Detect human faces in images, videos or live feeds and compare them to a face database</a:t>
            </a:r>
          </a:p>
          <a:p>
            <a:r>
              <a:rPr lang="en-US" dirty="0"/>
              <a:t>  In other words, all biometric models are mathematical representations of people's faces. In this way, biometric and personal information are strictly separated, ensuring the highest level of privacy, even when dealing with highly sensitive data.</a:t>
            </a:r>
          </a:p>
          <a:p>
            <a:r>
              <a:rPr lang="en-US" dirty="0"/>
              <a:t> The facial recognition software calculates the correspondence between the entered facial descriptor and all facial descriptors previously stored in a database. The goal is to find the face or faces from the database that most closely resemble the input face. The higher the match, the more likely the face is to be identified accurately.</a:t>
            </a:r>
          </a:p>
        </p:txBody>
      </p:sp>
    </p:spTree>
    <p:extLst>
      <p:ext uri="{BB962C8B-B14F-4D97-AF65-F5344CB8AC3E}">
        <p14:creationId xmlns:p14="http://schemas.microsoft.com/office/powerpoint/2010/main" val="2887400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A woman looking at a screen with tiny writing and graphs floating">
            <a:extLst>
              <a:ext uri="{FF2B5EF4-FFF2-40B4-BE49-F238E27FC236}">
                <a16:creationId xmlns:a16="http://schemas.microsoft.com/office/drawing/2014/main" id="{A0A99AB3-33D7-48CE-8A78-BEB8D7179FF8}"/>
              </a:ext>
            </a:extLst>
          </p:cNvPr>
          <p:cNvPicPr>
            <a:picLocks noGrp="1" noChangeAspect="1"/>
          </p:cNvPicPr>
          <p:nvPr>
            <p:ph type="pic" sz="quarter" idx="13"/>
          </p:nvPr>
        </p:nvPicPr>
        <p:blipFill rotWithShape="1">
          <a:blip r:embed="rId2" cstate="email">
            <a:extLst>
              <a:ext uri="{28A0092B-C50C-407E-A947-70E740481C1C}">
                <a14:useLocalDpi xmlns:a14="http://schemas.microsoft.com/office/drawing/2010/main"/>
              </a:ext>
            </a:extLst>
          </a:blip>
          <a:srcRect/>
          <a:stretch/>
        </p:blipFill>
        <p:spPr>
          <a:xfrm>
            <a:off x="0" y="0"/>
            <a:ext cx="12192000" cy="6858000"/>
          </a:xfrm>
        </p:spPr>
      </p:pic>
      <p:sp>
        <p:nvSpPr>
          <p:cNvPr id="20" name="Title 19">
            <a:extLst>
              <a:ext uri="{FF2B5EF4-FFF2-40B4-BE49-F238E27FC236}">
                <a16:creationId xmlns:a16="http://schemas.microsoft.com/office/drawing/2014/main" id="{940324F9-ABF9-4A46-B5E4-21164FADAD0C}"/>
              </a:ext>
            </a:extLst>
          </p:cNvPr>
          <p:cNvSpPr>
            <a:spLocks noGrp="1"/>
          </p:cNvSpPr>
          <p:nvPr>
            <p:ph type="title"/>
          </p:nvPr>
        </p:nvSpPr>
        <p:spPr>
          <a:xfrm>
            <a:off x="180416" y="683312"/>
            <a:ext cx="5622878" cy="5673038"/>
          </a:xfrm>
        </p:spPr>
        <p:txBody>
          <a:bodyPr/>
          <a:lstStyle/>
          <a:p>
            <a:r>
              <a:rPr lang="en-US" dirty="0"/>
              <a:t>Summary</a:t>
            </a:r>
          </a:p>
        </p:txBody>
      </p:sp>
      <p:sp>
        <p:nvSpPr>
          <p:cNvPr id="11" name="Text Placeholder 10">
            <a:extLst>
              <a:ext uri="{FF2B5EF4-FFF2-40B4-BE49-F238E27FC236}">
                <a16:creationId xmlns:a16="http://schemas.microsoft.com/office/drawing/2014/main" id="{019E4131-A9F1-45A1-94C6-3C559ABBE9C6}"/>
              </a:ext>
            </a:extLst>
          </p:cNvPr>
          <p:cNvSpPr>
            <a:spLocks noGrp="1"/>
          </p:cNvSpPr>
          <p:nvPr>
            <p:ph type="body" sz="quarter" idx="15"/>
          </p:nvPr>
        </p:nvSpPr>
        <p:spPr>
          <a:xfrm>
            <a:off x="577992" y="1920533"/>
            <a:ext cx="4827725" cy="4032405"/>
          </a:xfrm>
        </p:spPr>
        <p:txBody>
          <a:bodyPr/>
          <a:lstStyle/>
          <a:p>
            <a:r>
              <a:rPr lang="en-US" dirty="0"/>
              <a:t> The implementation of facial recognition technology in healthcare has transformed many surgeries for the better. From improved patient safety and identification to better patient tracking and diagnosis, this has helped improve the patient experience and reduce the workload of healthcare workers.</a:t>
            </a:r>
          </a:p>
          <a:p>
            <a:r>
              <a:rPr lang="en-US" dirty="0"/>
              <a:t>  Facial recognition will be even more ubiquitous in the future than it is today. Advanced health monitoring and care robots are just some of the applications being developed. The potential for facial recognition in healthcare is huge, and we haven't seen the best of it yet.</a:t>
            </a:r>
          </a:p>
        </p:txBody>
      </p:sp>
      <p:sp>
        <p:nvSpPr>
          <p:cNvPr id="14" name="Date Placeholder 13">
            <a:extLst>
              <a:ext uri="{FF2B5EF4-FFF2-40B4-BE49-F238E27FC236}">
                <a16:creationId xmlns:a16="http://schemas.microsoft.com/office/drawing/2014/main" id="{0AAA33AC-E039-49B8-9D53-D790DEF7EB2B}"/>
              </a:ext>
            </a:extLst>
          </p:cNvPr>
          <p:cNvSpPr>
            <a:spLocks noGrp="1"/>
          </p:cNvSpPr>
          <p:nvPr>
            <p:ph type="dt" sz="half" idx="10"/>
          </p:nvPr>
        </p:nvSpPr>
        <p:spPr>
          <a:xfrm>
            <a:off x="838200" y="6356350"/>
            <a:ext cx="2743200" cy="365125"/>
          </a:xfrm>
        </p:spPr>
        <p:txBody>
          <a:bodyPr/>
          <a:lstStyle/>
          <a:p>
            <a:r>
              <a:rPr lang="en-US" dirty="0"/>
              <a:t>11/13/2022</a:t>
            </a:r>
          </a:p>
        </p:txBody>
      </p:sp>
      <p:sp>
        <p:nvSpPr>
          <p:cNvPr id="15" name="Footer Placeholder 14">
            <a:extLst>
              <a:ext uri="{FF2B5EF4-FFF2-40B4-BE49-F238E27FC236}">
                <a16:creationId xmlns:a16="http://schemas.microsoft.com/office/drawing/2014/main" id="{B637D303-3D91-4DF5-9E06-C9394D714301}"/>
              </a:ext>
            </a:extLst>
          </p:cNvPr>
          <p:cNvSpPr>
            <a:spLocks noGrp="1"/>
          </p:cNvSpPr>
          <p:nvPr>
            <p:ph type="ftr" sz="quarter" idx="11"/>
          </p:nvPr>
        </p:nvSpPr>
        <p:spPr>
          <a:xfrm>
            <a:off x="4038600" y="6356350"/>
            <a:ext cx="4114800" cy="365125"/>
          </a:xfrm>
        </p:spPr>
        <p:txBody>
          <a:bodyPr/>
          <a:lstStyle/>
          <a:p>
            <a:r>
              <a:rPr lang="en-US" dirty="0">
                <a:latin typeface="+mn-lt"/>
              </a:rPr>
              <a:t>INHA university.  </a:t>
            </a:r>
            <a:r>
              <a:rPr lang="en-US" b="0" i="0" dirty="0">
                <a:solidFill>
                  <a:srgbClr val="E8EAED"/>
                </a:solidFill>
                <a:effectLst/>
                <a:latin typeface="+mn-lt"/>
              </a:rPr>
              <a:t>© all rights reserved </a:t>
            </a:r>
            <a:endParaRPr lang="en-US" dirty="0">
              <a:latin typeface="+mn-lt"/>
            </a:endParaRPr>
          </a:p>
        </p:txBody>
      </p:sp>
      <p:sp>
        <p:nvSpPr>
          <p:cNvPr id="16" name="Slide Number Placeholder 15">
            <a:extLst>
              <a:ext uri="{FF2B5EF4-FFF2-40B4-BE49-F238E27FC236}">
                <a16:creationId xmlns:a16="http://schemas.microsoft.com/office/drawing/2014/main" id="{485FA840-9C16-45D8-8B50-7DC1A5DF3CF4}"/>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15</a:t>
            </a:fld>
            <a:endParaRPr lang="en-US" dirty="0"/>
          </a:p>
        </p:txBody>
      </p:sp>
    </p:spTree>
    <p:extLst>
      <p:ext uri="{BB962C8B-B14F-4D97-AF65-F5344CB8AC3E}">
        <p14:creationId xmlns:p14="http://schemas.microsoft.com/office/powerpoint/2010/main" val="19878452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descr="A woman with VR goggles on her face&#10;">
            <a:extLst>
              <a:ext uri="{FF2B5EF4-FFF2-40B4-BE49-F238E27FC236}">
                <a16:creationId xmlns:a16="http://schemas.microsoft.com/office/drawing/2014/main" id="{1959E133-823F-48B7-89C9-820E4A34383A}"/>
              </a:ext>
            </a:extLst>
          </p:cNvPr>
          <p:cNvPicPr>
            <a:picLocks noGrp="1" noChangeAspect="1"/>
          </p:cNvPicPr>
          <p:nvPr>
            <p:ph type="pic" sz="quarter" idx="13"/>
          </p:nvPr>
        </p:nvPicPr>
        <p:blipFill rotWithShape="1">
          <a:blip r:embed="rId2" cstate="email">
            <a:extLst>
              <a:ext uri="{28A0092B-C50C-407E-A947-70E740481C1C}">
                <a14:useLocalDpi xmlns:a14="http://schemas.microsoft.com/office/drawing/2010/main"/>
              </a:ext>
            </a:extLst>
          </a:blip>
          <a:srcRect/>
          <a:stretch/>
        </p:blipFill>
        <p:spPr>
          <a:xfrm flipH="1">
            <a:off x="0" y="0"/>
            <a:ext cx="8153400" cy="6858000"/>
          </a:xfrm>
        </p:spPr>
      </p:pic>
      <p:sp>
        <p:nvSpPr>
          <p:cNvPr id="15" name="Title 14">
            <a:extLst>
              <a:ext uri="{FF2B5EF4-FFF2-40B4-BE49-F238E27FC236}">
                <a16:creationId xmlns:a16="http://schemas.microsoft.com/office/drawing/2014/main" id="{FE60C9E5-E020-489F-8A9F-BCBE2A0C3BBC}"/>
              </a:ext>
            </a:extLst>
          </p:cNvPr>
          <p:cNvSpPr>
            <a:spLocks noGrp="1"/>
          </p:cNvSpPr>
          <p:nvPr>
            <p:ph type="title"/>
          </p:nvPr>
        </p:nvSpPr>
        <p:spPr/>
        <p:txBody>
          <a:bodyPr/>
          <a:lstStyle/>
          <a:p>
            <a:r>
              <a:rPr lang="en-US" dirty="0"/>
              <a:t>Thank you</a:t>
            </a:r>
          </a:p>
        </p:txBody>
      </p:sp>
      <p:sp>
        <p:nvSpPr>
          <p:cNvPr id="9" name="Text Placeholder 8">
            <a:extLst>
              <a:ext uri="{FF2B5EF4-FFF2-40B4-BE49-F238E27FC236}">
                <a16:creationId xmlns:a16="http://schemas.microsoft.com/office/drawing/2014/main" id="{0D4FE13D-FAFA-49AC-A113-E917401DD9C2}"/>
              </a:ext>
            </a:extLst>
          </p:cNvPr>
          <p:cNvSpPr>
            <a:spLocks noGrp="1"/>
          </p:cNvSpPr>
          <p:nvPr>
            <p:ph type="body" sz="quarter" idx="15"/>
          </p:nvPr>
        </p:nvSpPr>
        <p:spPr>
          <a:xfrm>
            <a:off x="7465112" y="2326705"/>
            <a:ext cx="4114592" cy="2212496"/>
          </a:xfrm>
        </p:spPr>
        <p:txBody>
          <a:bodyPr/>
          <a:lstStyle/>
          <a:p>
            <a:r>
              <a:rPr lang="en-US" dirty="0"/>
              <a:t>AI APPLICATION COURSE</a:t>
            </a:r>
          </a:p>
          <a:p>
            <a:r>
              <a:rPr lang="en-US" dirty="0"/>
              <a:t>Group C</a:t>
            </a:r>
          </a:p>
          <a:p>
            <a:r>
              <a:rPr lang="en-US" dirty="0"/>
              <a:t>ASADBEK 12194882</a:t>
            </a:r>
          </a:p>
          <a:p>
            <a:r>
              <a:rPr lang="en-US" dirty="0"/>
              <a:t>ULUGBEK 12194914</a:t>
            </a:r>
          </a:p>
          <a:p>
            <a:r>
              <a:rPr lang="en-US" dirty="0"/>
              <a:t>ABDULLOKH 12194900</a:t>
            </a:r>
          </a:p>
          <a:p>
            <a:r>
              <a:rPr lang="en-US" dirty="0"/>
              <a:t>KOBILJON 12194939</a:t>
            </a:r>
          </a:p>
          <a:p>
            <a:r>
              <a:rPr lang="en-US" dirty="0"/>
              <a:t>KALANDAROV BEKZODBEK</a:t>
            </a:r>
          </a:p>
        </p:txBody>
      </p:sp>
      <p:sp>
        <p:nvSpPr>
          <p:cNvPr id="10" name="Date Placeholder 9">
            <a:extLst>
              <a:ext uri="{FF2B5EF4-FFF2-40B4-BE49-F238E27FC236}">
                <a16:creationId xmlns:a16="http://schemas.microsoft.com/office/drawing/2014/main" id="{66152713-A6DC-4A10-9404-2F7F1F4B1AB9}"/>
              </a:ext>
            </a:extLst>
          </p:cNvPr>
          <p:cNvSpPr>
            <a:spLocks noGrp="1"/>
          </p:cNvSpPr>
          <p:nvPr>
            <p:ph type="dt" sz="half" idx="10"/>
          </p:nvPr>
        </p:nvSpPr>
        <p:spPr>
          <a:xfrm>
            <a:off x="838200" y="6356350"/>
            <a:ext cx="2743200" cy="365125"/>
          </a:xfrm>
        </p:spPr>
        <p:txBody>
          <a:bodyPr/>
          <a:lstStyle/>
          <a:p>
            <a:r>
              <a:rPr lang="en-US" dirty="0"/>
              <a:t>11/13/2022</a:t>
            </a:r>
          </a:p>
          <a:p>
            <a:endParaRPr lang="en-US" dirty="0"/>
          </a:p>
        </p:txBody>
      </p:sp>
      <p:sp>
        <p:nvSpPr>
          <p:cNvPr id="11" name="Footer Placeholder 10">
            <a:extLst>
              <a:ext uri="{FF2B5EF4-FFF2-40B4-BE49-F238E27FC236}">
                <a16:creationId xmlns:a16="http://schemas.microsoft.com/office/drawing/2014/main" id="{313ACD80-E8DD-409F-A517-A832D3421C83}"/>
              </a:ext>
            </a:extLst>
          </p:cNvPr>
          <p:cNvSpPr>
            <a:spLocks noGrp="1"/>
          </p:cNvSpPr>
          <p:nvPr>
            <p:ph type="ftr" sz="quarter" idx="11"/>
          </p:nvPr>
        </p:nvSpPr>
        <p:spPr>
          <a:xfrm>
            <a:off x="4038600" y="6356350"/>
            <a:ext cx="4114800" cy="365125"/>
          </a:xfrm>
        </p:spPr>
        <p:txBody>
          <a:bodyPr/>
          <a:lstStyle/>
          <a:p>
            <a:r>
              <a:rPr lang="en-US" dirty="0">
                <a:latin typeface="+mn-lt"/>
              </a:rPr>
              <a:t>INHA university.  </a:t>
            </a:r>
            <a:r>
              <a:rPr lang="en-US" b="0" i="0" dirty="0">
                <a:solidFill>
                  <a:srgbClr val="E8EAED"/>
                </a:solidFill>
                <a:effectLst/>
                <a:latin typeface="+mn-lt"/>
              </a:rPr>
              <a:t>© all rights reserved </a:t>
            </a:r>
            <a:endParaRPr lang="en-US" dirty="0">
              <a:latin typeface="+mn-lt"/>
            </a:endParaRPr>
          </a:p>
        </p:txBody>
      </p:sp>
      <p:sp>
        <p:nvSpPr>
          <p:cNvPr id="12" name="Slide Number Placeholder 11">
            <a:extLst>
              <a:ext uri="{FF2B5EF4-FFF2-40B4-BE49-F238E27FC236}">
                <a16:creationId xmlns:a16="http://schemas.microsoft.com/office/drawing/2014/main" id="{1F967A96-6B86-484C-8592-14A44DA72C4F}"/>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16</a:t>
            </a:fld>
            <a:endParaRPr lang="en-US" dirty="0"/>
          </a:p>
        </p:txBody>
      </p:sp>
    </p:spTree>
    <p:extLst>
      <p:ext uri="{BB962C8B-B14F-4D97-AF65-F5344CB8AC3E}">
        <p14:creationId xmlns:p14="http://schemas.microsoft.com/office/powerpoint/2010/main" val="15056969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8" name="Picture Placeholder 107" descr="A woman with VR goggles on her face&#10;">
            <a:extLst>
              <a:ext uri="{FF2B5EF4-FFF2-40B4-BE49-F238E27FC236}">
                <a16:creationId xmlns:a16="http://schemas.microsoft.com/office/drawing/2014/main" id="{FAFD635F-714B-4EE8-9D07-0B32545C6D1F}"/>
              </a:ext>
            </a:extLst>
          </p:cNvPr>
          <p:cNvPicPr>
            <a:picLocks noGrp="1" noChangeAspect="1"/>
          </p:cNvPicPr>
          <p:nvPr>
            <p:ph type="pic" sz="quarter" idx="13"/>
          </p:nvPr>
        </p:nvPicPr>
        <p:blipFill rotWithShape="1">
          <a:blip r:embed="rId2" cstate="email">
            <a:extLst>
              <a:ext uri="{28A0092B-C50C-407E-A947-70E740481C1C}">
                <a14:useLocalDpi xmlns:a14="http://schemas.microsoft.com/office/drawing/2010/main"/>
              </a:ext>
            </a:extLst>
          </a:blip>
          <a:srcRect/>
          <a:stretch/>
        </p:blipFill>
        <p:spPr>
          <a:xfrm flipH="1">
            <a:off x="5012530" y="0"/>
            <a:ext cx="7196138" cy="6867376"/>
          </a:xfrm>
        </p:spPr>
      </p:pic>
      <p:sp>
        <p:nvSpPr>
          <p:cNvPr id="20" name="Title 19">
            <a:extLst>
              <a:ext uri="{FF2B5EF4-FFF2-40B4-BE49-F238E27FC236}">
                <a16:creationId xmlns:a16="http://schemas.microsoft.com/office/drawing/2014/main" id="{2E468DC9-F7EA-4DDD-A3C6-7FED01F0AB9B}"/>
              </a:ext>
            </a:extLst>
          </p:cNvPr>
          <p:cNvSpPr>
            <a:spLocks noGrp="1"/>
          </p:cNvSpPr>
          <p:nvPr>
            <p:ph type="title"/>
          </p:nvPr>
        </p:nvSpPr>
        <p:spPr>
          <a:xfrm>
            <a:off x="-2" y="1672142"/>
            <a:ext cx="6019802" cy="4015963"/>
          </a:xfrm>
        </p:spPr>
        <p:txBody>
          <a:bodyPr/>
          <a:lstStyle/>
          <a:p>
            <a:r>
              <a:rPr lang="en-US" noProof="0" dirty="0"/>
              <a:t>About us</a:t>
            </a:r>
            <a:endParaRPr lang="en-US" dirty="0"/>
          </a:p>
        </p:txBody>
      </p:sp>
      <p:sp>
        <p:nvSpPr>
          <p:cNvPr id="30" name="Text Placeholder 29">
            <a:extLst>
              <a:ext uri="{FF2B5EF4-FFF2-40B4-BE49-F238E27FC236}">
                <a16:creationId xmlns:a16="http://schemas.microsoft.com/office/drawing/2014/main" id="{E1840D15-B3C7-4446-9131-8F222F601B1B}"/>
              </a:ext>
            </a:extLst>
          </p:cNvPr>
          <p:cNvSpPr>
            <a:spLocks noGrp="1"/>
          </p:cNvSpPr>
          <p:nvPr>
            <p:ph type="body" sz="quarter" idx="15"/>
          </p:nvPr>
        </p:nvSpPr>
        <p:spPr>
          <a:xfrm>
            <a:off x="594575" y="3007594"/>
            <a:ext cx="4850550" cy="1731145"/>
          </a:xfrm>
        </p:spPr>
        <p:txBody>
          <a:bodyPr>
            <a:noAutofit/>
          </a:bodyPr>
          <a:lstStyle/>
          <a:p>
            <a:r>
              <a:rPr lang="en-US" sz="1300" dirty="0"/>
              <a:t>  Students from INHA UNIVERSITY in South Korea working in a small project from AI Application course leaded by Professor from ISE department Mehdi </a:t>
            </a:r>
            <a:r>
              <a:rPr lang="en-US" sz="1300" dirty="0" err="1"/>
              <a:t>Pirahandeh</a:t>
            </a:r>
            <a:r>
              <a:rPr lang="en-US" sz="1300" dirty="0"/>
              <a:t> based on deep learning and AI. Our project is based on face recognition on healthcare field in order to help both the citizens and assistants in hospital to save time and work efficiently. Let’s take a look at how face recognition impacts healthcare.</a:t>
            </a:r>
          </a:p>
        </p:txBody>
      </p:sp>
      <p:sp>
        <p:nvSpPr>
          <p:cNvPr id="3" name="Date Placeholder 2">
            <a:extLst>
              <a:ext uri="{FF2B5EF4-FFF2-40B4-BE49-F238E27FC236}">
                <a16:creationId xmlns:a16="http://schemas.microsoft.com/office/drawing/2014/main" id="{62EC48F9-A954-448A-A4D9-1ADDB2363A51}"/>
              </a:ext>
            </a:extLst>
          </p:cNvPr>
          <p:cNvSpPr>
            <a:spLocks noGrp="1"/>
          </p:cNvSpPr>
          <p:nvPr>
            <p:ph type="dt" sz="half" idx="10"/>
          </p:nvPr>
        </p:nvSpPr>
        <p:spPr>
          <a:xfrm>
            <a:off x="838200" y="6356350"/>
            <a:ext cx="2743200" cy="365125"/>
          </a:xfrm>
        </p:spPr>
        <p:txBody>
          <a:bodyPr/>
          <a:lstStyle/>
          <a:p>
            <a:r>
              <a:rPr lang="en-US" dirty="0"/>
              <a:t>11/13/2022</a:t>
            </a:r>
          </a:p>
        </p:txBody>
      </p:sp>
      <p:sp>
        <p:nvSpPr>
          <p:cNvPr id="4" name="Footer Placeholder 3">
            <a:extLst>
              <a:ext uri="{FF2B5EF4-FFF2-40B4-BE49-F238E27FC236}">
                <a16:creationId xmlns:a16="http://schemas.microsoft.com/office/drawing/2014/main" id="{3135B157-1771-47C0-A2ED-DBE01811C6B5}"/>
              </a:ext>
            </a:extLst>
          </p:cNvPr>
          <p:cNvSpPr>
            <a:spLocks noGrp="1"/>
          </p:cNvSpPr>
          <p:nvPr>
            <p:ph type="ftr" sz="quarter" idx="11"/>
          </p:nvPr>
        </p:nvSpPr>
        <p:spPr>
          <a:xfrm>
            <a:off x="4038600" y="6356350"/>
            <a:ext cx="4114800" cy="365125"/>
          </a:xfrm>
        </p:spPr>
        <p:txBody>
          <a:bodyPr/>
          <a:lstStyle/>
          <a:p>
            <a:r>
              <a:rPr lang="en-US" dirty="0">
                <a:latin typeface="+mn-lt"/>
              </a:rPr>
              <a:t>INHA university.  </a:t>
            </a:r>
            <a:r>
              <a:rPr lang="en-US" b="0" i="0" dirty="0">
                <a:solidFill>
                  <a:srgbClr val="E8EAED"/>
                </a:solidFill>
                <a:effectLst/>
                <a:latin typeface="+mn-lt"/>
              </a:rPr>
              <a:t>© all rights reserved </a:t>
            </a:r>
            <a:endParaRPr lang="en-US" dirty="0">
              <a:latin typeface="+mn-lt"/>
            </a:endParaRPr>
          </a:p>
        </p:txBody>
      </p:sp>
      <p:sp>
        <p:nvSpPr>
          <p:cNvPr id="5" name="Slide Number Placeholder 4">
            <a:extLst>
              <a:ext uri="{FF2B5EF4-FFF2-40B4-BE49-F238E27FC236}">
                <a16:creationId xmlns:a16="http://schemas.microsoft.com/office/drawing/2014/main" id="{06774A57-DC9F-44C5-B707-3B57BDBE4437}"/>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2</a:t>
            </a:fld>
            <a:endParaRPr lang="en-US" dirty="0"/>
          </a:p>
        </p:txBody>
      </p:sp>
    </p:spTree>
    <p:extLst>
      <p:ext uri="{BB962C8B-B14F-4D97-AF65-F5344CB8AC3E}">
        <p14:creationId xmlns:p14="http://schemas.microsoft.com/office/powerpoint/2010/main" val="2773771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33">
            <a:extLst>
              <a:ext uri="{FF2B5EF4-FFF2-40B4-BE49-F238E27FC236}">
                <a16:creationId xmlns:a16="http://schemas.microsoft.com/office/drawing/2014/main" id="{01A4D341-9CED-415E-A417-C204833D5641}"/>
              </a:ext>
            </a:extLst>
          </p:cNvPr>
          <p:cNvSpPr>
            <a:spLocks noGrp="1"/>
          </p:cNvSpPr>
          <p:nvPr>
            <p:ph type="title"/>
          </p:nvPr>
        </p:nvSpPr>
        <p:spPr>
          <a:xfrm>
            <a:off x="6096001" y="620508"/>
            <a:ext cx="2214282" cy="428363"/>
          </a:xfrm>
        </p:spPr>
        <p:txBody>
          <a:bodyPr>
            <a:normAutofit fontScale="90000"/>
          </a:bodyPr>
          <a:lstStyle/>
          <a:p>
            <a:r>
              <a:rPr lang="en-US" dirty="0">
                <a:ea typeface="+mn-ea"/>
                <a:cs typeface="+mn-cs"/>
              </a:rPr>
              <a:t>problem</a:t>
            </a:r>
            <a:endParaRPr lang="en-US" dirty="0"/>
          </a:p>
        </p:txBody>
      </p:sp>
      <p:pic>
        <p:nvPicPr>
          <p:cNvPr id="52" name="Picture Placeholder 51" descr="A close up of a person wearing glasses and the measurements of the eyes">
            <a:extLst>
              <a:ext uri="{FF2B5EF4-FFF2-40B4-BE49-F238E27FC236}">
                <a16:creationId xmlns:a16="http://schemas.microsoft.com/office/drawing/2014/main" id="{2C10E818-8391-45ED-A8AC-28347E77C214}"/>
              </a:ext>
            </a:extLst>
          </p:cNvPr>
          <p:cNvPicPr>
            <a:picLocks noGrp="1" noChangeAspect="1"/>
          </p:cNvPicPr>
          <p:nvPr>
            <p:ph type="pic" sz="quarter" idx="13"/>
          </p:nvPr>
        </p:nvPicPr>
        <p:blipFill rotWithShape="1">
          <a:blip r:embed="rId2" cstate="email">
            <a:extLst>
              <a:ext uri="{28A0092B-C50C-407E-A947-70E740481C1C}">
                <a14:useLocalDpi xmlns:a14="http://schemas.microsoft.com/office/drawing/2010/main"/>
              </a:ext>
            </a:extLst>
          </a:blip>
          <a:srcRect/>
          <a:stretch/>
        </p:blipFill>
        <p:spPr>
          <a:xfrm flipH="1">
            <a:off x="0" y="729926"/>
            <a:ext cx="3581400" cy="5388772"/>
          </a:xfrm>
        </p:spPr>
      </p:pic>
      <p:sp>
        <p:nvSpPr>
          <p:cNvPr id="64" name="Text Placeholder 63">
            <a:extLst>
              <a:ext uri="{FF2B5EF4-FFF2-40B4-BE49-F238E27FC236}">
                <a16:creationId xmlns:a16="http://schemas.microsoft.com/office/drawing/2014/main" id="{65AD76B6-01DC-462A-9FF0-16CC82FBDBE0}"/>
              </a:ext>
            </a:extLst>
          </p:cNvPr>
          <p:cNvSpPr>
            <a:spLocks noGrp="1"/>
          </p:cNvSpPr>
          <p:nvPr>
            <p:ph type="body" sz="quarter" idx="22"/>
          </p:nvPr>
        </p:nvSpPr>
        <p:spPr>
          <a:xfrm>
            <a:off x="4065518" y="1784349"/>
            <a:ext cx="2913507" cy="324310"/>
          </a:xfrm>
        </p:spPr>
        <p:txBody>
          <a:bodyPr>
            <a:normAutofit fontScale="92500"/>
          </a:bodyPr>
          <a:lstStyle/>
          <a:p>
            <a:r>
              <a:rPr lang="en-US" dirty="0"/>
              <a:t>Service IN HOSPITALS</a:t>
            </a:r>
          </a:p>
        </p:txBody>
      </p:sp>
      <p:sp>
        <p:nvSpPr>
          <p:cNvPr id="43" name="Text Placeholder 42">
            <a:extLst>
              <a:ext uri="{FF2B5EF4-FFF2-40B4-BE49-F238E27FC236}">
                <a16:creationId xmlns:a16="http://schemas.microsoft.com/office/drawing/2014/main" id="{80683256-31D4-4761-874B-66494293B9AF}"/>
              </a:ext>
            </a:extLst>
          </p:cNvPr>
          <p:cNvSpPr>
            <a:spLocks noGrp="1"/>
          </p:cNvSpPr>
          <p:nvPr>
            <p:ph type="body" sz="quarter" idx="18"/>
          </p:nvPr>
        </p:nvSpPr>
        <p:spPr>
          <a:xfrm>
            <a:off x="4065518" y="2245710"/>
            <a:ext cx="6100458" cy="1183290"/>
          </a:xfrm>
        </p:spPr>
        <p:txBody>
          <a:bodyPr/>
          <a:lstStyle/>
          <a:p>
            <a:r>
              <a:rPr lang="en-US" dirty="0"/>
              <a:t>In the waiting hall when patients take their waiting number, sometimes it takes too much time waiting for your turn, so therefore we should make an automated or checking mechanism that checks the people who left the hall.</a:t>
            </a:r>
          </a:p>
        </p:txBody>
      </p:sp>
      <p:sp>
        <p:nvSpPr>
          <p:cNvPr id="3" name="Date Placeholder 2">
            <a:extLst>
              <a:ext uri="{FF2B5EF4-FFF2-40B4-BE49-F238E27FC236}">
                <a16:creationId xmlns:a16="http://schemas.microsoft.com/office/drawing/2014/main" id="{4263031F-C0BF-4DD1-A029-1395AEA7D7FD}"/>
              </a:ext>
            </a:extLst>
          </p:cNvPr>
          <p:cNvSpPr>
            <a:spLocks noGrp="1"/>
          </p:cNvSpPr>
          <p:nvPr>
            <p:ph type="dt" sz="half" idx="10"/>
          </p:nvPr>
        </p:nvSpPr>
        <p:spPr>
          <a:xfrm>
            <a:off x="838200" y="6356350"/>
            <a:ext cx="2743200" cy="365125"/>
          </a:xfrm>
        </p:spPr>
        <p:txBody>
          <a:bodyPr/>
          <a:lstStyle/>
          <a:p>
            <a:r>
              <a:rPr lang="en-US" dirty="0"/>
              <a:t>11/13/2022</a:t>
            </a:r>
          </a:p>
        </p:txBody>
      </p:sp>
      <p:sp>
        <p:nvSpPr>
          <p:cNvPr id="4" name="Footer Placeholder 3">
            <a:extLst>
              <a:ext uri="{FF2B5EF4-FFF2-40B4-BE49-F238E27FC236}">
                <a16:creationId xmlns:a16="http://schemas.microsoft.com/office/drawing/2014/main" id="{FB7B4B2C-1327-46DF-8812-DDB6FD9420EA}"/>
              </a:ext>
            </a:extLst>
          </p:cNvPr>
          <p:cNvSpPr>
            <a:spLocks noGrp="1"/>
          </p:cNvSpPr>
          <p:nvPr>
            <p:ph type="ftr" sz="quarter" idx="11"/>
          </p:nvPr>
        </p:nvSpPr>
        <p:spPr>
          <a:xfrm>
            <a:off x="4038600" y="6356350"/>
            <a:ext cx="4114800" cy="365125"/>
          </a:xfrm>
        </p:spPr>
        <p:txBody>
          <a:bodyPr/>
          <a:lstStyle/>
          <a:p>
            <a:r>
              <a:rPr lang="en-US" dirty="0">
                <a:latin typeface="+mn-lt"/>
              </a:rPr>
              <a:t>INHA university.  </a:t>
            </a:r>
            <a:r>
              <a:rPr lang="en-US" b="0" i="0" dirty="0">
                <a:solidFill>
                  <a:srgbClr val="E8EAED"/>
                </a:solidFill>
                <a:effectLst/>
                <a:latin typeface="+mn-lt"/>
              </a:rPr>
              <a:t>© all rights reserved </a:t>
            </a:r>
            <a:endParaRPr lang="en-US" dirty="0">
              <a:latin typeface="+mn-lt"/>
            </a:endParaRPr>
          </a:p>
        </p:txBody>
      </p:sp>
      <p:sp>
        <p:nvSpPr>
          <p:cNvPr id="5" name="Slide Number Placeholder 4">
            <a:extLst>
              <a:ext uri="{FF2B5EF4-FFF2-40B4-BE49-F238E27FC236}">
                <a16:creationId xmlns:a16="http://schemas.microsoft.com/office/drawing/2014/main" id="{3E0ED447-C6CA-4C7D-8108-E593E142A823}"/>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3</a:t>
            </a:fld>
            <a:endParaRPr lang="en-US" dirty="0"/>
          </a:p>
        </p:txBody>
      </p:sp>
      <p:pic>
        <p:nvPicPr>
          <p:cNvPr id="14" name="Picture 13">
            <a:extLst>
              <a:ext uri="{FF2B5EF4-FFF2-40B4-BE49-F238E27FC236}">
                <a16:creationId xmlns:a16="http://schemas.microsoft.com/office/drawing/2014/main" id="{2E34B4A6-D4CF-9FFB-6000-BD8C71B21322}"/>
              </a:ext>
            </a:extLst>
          </p:cNvPr>
          <p:cNvPicPr>
            <a:picLocks noChangeAspect="1"/>
          </p:cNvPicPr>
          <p:nvPr/>
        </p:nvPicPr>
        <p:blipFill>
          <a:blip r:embed="rId3"/>
          <a:stretch>
            <a:fillRect/>
          </a:stretch>
        </p:blipFill>
        <p:spPr>
          <a:xfrm>
            <a:off x="4074469" y="3098664"/>
            <a:ext cx="4810796" cy="1943371"/>
          </a:xfrm>
          <a:prstGeom prst="rect">
            <a:avLst/>
          </a:prstGeom>
          <a:ln>
            <a:noFill/>
          </a:ln>
          <a:effectLst>
            <a:softEdge rad="112500"/>
          </a:effectLst>
        </p:spPr>
      </p:pic>
    </p:spTree>
    <p:extLst>
      <p:ext uri="{BB962C8B-B14F-4D97-AF65-F5344CB8AC3E}">
        <p14:creationId xmlns:p14="http://schemas.microsoft.com/office/powerpoint/2010/main" val="6117753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32">
            <a:extLst>
              <a:ext uri="{FF2B5EF4-FFF2-40B4-BE49-F238E27FC236}">
                <a16:creationId xmlns:a16="http://schemas.microsoft.com/office/drawing/2014/main" id="{4F4C28E4-6D60-402B-8F22-B1AED571D98D}"/>
              </a:ext>
            </a:extLst>
          </p:cNvPr>
          <p:cNvSpPr>
            <a:spLocks noGrp="1"/>
          </p:cNvSpPr>
          <p:nvPr>
            <p:ph type="title"/>
          </p:nvPr>
        </p:nvSpPr>
        <p:spPr>
          <a:xfrm>
            <a:off x="1384299" y="2768600"/>
            <a:ext cx="2956810" cy="1129164"/>
          </a:xfrm>
        </p:spPr>
        <p:txBody>
          <a:bodyPr/>
          <a:lstStyle/>
          <a:p>
            <a:r>
              <a:rPr lang="en-US" noProof="0" dirty="0"/>
              <a:t>Solution</a:t>
            </a:r>
            <a:endParaRPr lang="en-US" dirty="0"/>
          </a:p>
        </p:txBody>
      </p:sp>
      <p:sp>
        <p:nvSpPr>
          <p:cNvPr id="26" name="Text Placeholder 25">
            <a:extLst>
              <a:ext uri="{FF2B5EF4-FFF2-40B4-BE49-F238E27FC236}">
                <a16:creationId xmlns:a16="http://schemas.microsoft.com/office/drawing/2014/main" id="{549F87D0-5602-4BFC-ABEB-7C809A5CF62D}"/>
              </a:ext>
            </a:extLst>
          </p:cNvPr>
          <p:cNvSpPr>
            <a:spLocks noGrp="1"/>
          </p:cNvSpPr>
          <p:nvPr>
            <p:ph type="body" sz="quarter" idx="22"/>
          </p:nvPr>
        </p:nvSpPr>
        <p:spPr>
          <a:xfrm>
            <a:off x="5167307" y="1090954"/>
            <a:ext cx="4850751" cy="365125"/>
          </a:xfrm>
        </p:spPr>
        <p:txBody>
          <a:bodyPr>
            <a:noAutofit/>
          </a:bodyPr>
          <a:lstStyle/>
          <a:p>
            <a:r>
              <a:rPr lang="en-US" dirty="0"/>
              <a:t>Face recognition camera</a:t>
            </a:r>
          </a:p>
        </p:txBody>
      </p:sp>
      <p:sp>
        <p:nvSpPr>
          <p:cNvPr id="38" name="Text Placeholder 37">
            <a:extLst>
              <a:ext uri="{FF2B5EF4-FFF2-40B4-BE49-F238E27FC236}">
                <a16:creationId xmlns:a16="http://schemas.microsoft.com/office/drawing/2014/main" id="{B8BADB58-1EE2-40F4-ADDD-CD3D8BB150CA}"/>
              </a:ext>
            </a:extLst>
          </p:cNvPr>
          <p:cNvSpPr>
            <a:spLocks noGrp="1"/>
          </p:cNvSpPr>
          <p:nvPr>
            <p:ph type="body" sz="quarter" idx="17"/>
          </p:nvPr>
        </p:nvSpPr>
        <p:spPr>
          <a:xfrm>
            <a:off x="5167308" y="1639822"/>
            <a:ext cx="6383715" cy="1291637"/>
          </a:xfrm>
        </p:spPr>
        <p:txBody>
          <a:bodyPr>
            <a:normAutofit/>
          </a:bodyPr>
          <a:lstStyle/>
          <a:p>
            <a:r>
              <a:rPr lang="en-US" dirty="0"/>
              <a:t>Our program makes managing tasks easier, and no other program on the market offers the same benefits. It checks the people faces when they are taking the waiting number and selects how mana people they are, so mechanism automatically cancels the number who left the hall or waiting room</a:t>
            </a:r>
          </a:p>
        </p:txBody>
      </p:sp>
      <p:sp>
        <p:nvSpPr>
          <p:cNvPr id="3" name="Date Placeholder 2">
            <a:extLst>
              <a:ext uri="{FF2B5EF4-FFF2-40B4-BE49-F238E27FC236}">
                <a16:creationId xmlns:a16="http://schemas.microsoft.com/office/drawing/2014/main" id="{FA66E024-91A9-4157-B518-669C60D495B5}"/>
              </a:ext>
            </a:extLst>
          </p:cNvPr>
          <p:cNvSpPr>
            <a:spLocks noGrp="1"/>
          </p:cNvSpPr>
          <p:nvPr>
            <p:ph type="dt" sz="half" idx="10"/>
          </p:nvPr>
        </p:nvSpPr>
        <p:spPr>
          <a:xfrm>
            <a:off x="838200" y="6356350"/>
            <a:ext cx="2743200" cy="365125"/>
          </a:xfrm>
        </p:spPr>
        <p:txBody>
          <a:bodyPr/>
          <a:lstStyle/>
          <a:p>
            <a:r>
              <a:rPr lang="en-US" dirty="0"/>
              <a:t>11/13/2022</a:t>
            </a:r>
          </a:p>
        </p:txBody>
      </p:sp>
      <p:sp>
        <p:nvSpPr>
          <p:cNvPr id="4" name="Footer Placeholder 3">
            <a:extLst>
              <a:ext uri="{FF2B5EF4-FFF2-40B4-BE49-F238E27FC236}">
                <a16:creationId xmlns:a16="http://schemas.microsoft.com/office/drawing/2014/main" id="{D5B8CC62-3752-4A6C-9525-AFDDDAFE21EF}"/>
              </a:ext>
            </a:extLst>
          </p:cNvPr>
          <p:cNvSpPr>
            <a:spLocks noGrp="1"/>
          </p:cNvSpPr>
          <p:nvPr>
            <p:ph type="ftr" sz="quarter" idx="11"/>
          </p:nvPr>
        </p:nvSpPr>
        <p:spPr>
          <a:xfrm>
            <a:off x="4038600" y="6356350"/>
            <a:ext cx="4114800" cy="365125"/>
          </a:xfrm>
        </p:spPr>
        <p:txBody>
          <a:bodyPr/>
          <a:lstStyle/>
          <a:p>
            <a:r>
              <a:rPr lang="en-US" dirty="0">
                <a:latin typeface="+mn-lt"/>
              </a:rPr>
              <a:t>INHA university.  </a:t>
            </a:r>
            <a:r>
              <a:rPr lang="en-US" b="0" i="0" dirty="0">
                <a:solidFill>
                  <a:srgbClr val="E8EAED"/>
                </a:solidFill>
                <a:effectLst/>
                <a:latin typeface="+mn-lt"/>
              </a:rPr>
              <a:t>© all rights reserved </a:t>
            </a:r>
            <a:endParaRPr lang="en-US" dirty="0">
              <a:latin typeface="+mn-lt"/>
            </a:endParaRPr>
          </a:p>
        </p:txBody>
      </p:sp>
      <p:sp>
        <p:nvSpPr>
          <p:cNvPr id="5" name="Slide Number Placeholder 4">
            <a:extLst>
              <a:ext uri="{FF2B5EF4-FFF2-40B4-BE49-F238E27FC236}">
                <a16:creationId xmlns:a16="http://schemas.microsoft.com/office/drawing/2014/main" id="{C685F4B4-31EC-4AE6-A166-6FE4AD642C35}"/>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4</a:t>
            </a:fld>
            <a:endParaRPr lang="en-US" dirty="0"/>
          </a:p>
        </p:txBody>
      </p:sp>
      <p:pic>
        <p:nvPicPr>
          <p:cNvPr id="17" name="Picture 16" descr="A group of people wearing green masks&#10;&#10;Description automatically generated with medium confidence">
            <a:extLst>
              <a:ext uri="{FF2B5EF4-FFF2-40B4-BE49-F238E27FC236}">
                <a16:creationId xmlns:a16="http://schemas.microsoft.com/office/drawing/2014/main" id="{A872E2DA-E5E8-7305-A716-6512153EE319}"/>
              </a:ext>
            </a:extLst>
          </p:cNvPr>
          <p:cNvPicPr>
            <a:picLocks noChangeAspect="1"/>
          </p:cNvPicPr>
          <p:nvPr/>
        </p:nvPicPr>
        <p:blipFill>
          <a:blip r:embed="rId2"/>
          <a:stretch>
            <a:fillRect/>
          </a:stretch>
        </p:blipFill>
        <p:spPr>
          <a:xfrm>
            <a:off x="4970085" y="2835835"/>
            <a:ext cx="6383715" cy="3336772"/>
          </a:xfrm>
          <a:prstGeom prst="rect">
            <a:avLst/>
          </a:prstGeom>
          <a:ln>
            <a:noFill/>
          </a:ln>
          <a:effectLst>
            <a:softEdge rad="112500"/>
          </a:effectLst>
        </p:spPr>
      </p:pic>
    </p:spTree>
    <p:extLst>
      <p:ext uri="{BB962C8B-B14F-4D97-AF65-F5344CB8AC3E}">
        <p14:creationId xmlns:p14="http://schemas.microsoft.com/office/powerpoint/2010/main" val="4147896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32">
            <a:extLst>
              <a:ext uri="{FF2B5EF4-FFF2-40B4-BE49-F238E27FC236}">
                <a16:creationId xmlns:a16="http://schemas.microsoft.com/office/drawing/2014/main" id="{4F4C28E4-6D60-402B-8F22-B1AED571D98D}"/>
              </a:ext>
            </a:extLst>
          </p:cNvPr>
          <p:cNvSpPr>
            <a:spLocks noGrp="1"/>
          </p:cNvSpPr>
          <p:nvPr>
            <p:ph type="title"/>
          </p:nvPr>
        </p:nvSpPr>
        <p:spPr>
          <a:xfrm>
            <a:off x="505757" y="381536"/>
            <a:ext cx="5303372" cy="640370"/>
          </a:xfrm>
        </p:spPr>
        <p:txBody>
          <a:bodyPr/>
          <a:lstStyle/>
          <a:p>
            <a:r>
              <a:rPr lang="en-US" noProof="0" dirty="0"/>
              <a:t>Previous researches</a:t>
            </a:r>
            <a:endParaRPr lang="en-US" dirty="0"/>
          </a:p>
        </p:txBody>
      </p:sp>
      <p:sp>
        <p:nvSpPr>
          <p:cNvPr id="26" name="Text Placeholder 25">
            <a:extLst>
              <a:ext uri="{FF2B5EF4-FFF2-40B4-BE49-F238E27FC236}">
                <a16:creationId xmlns:a16="http://schemas.microsoft.com/office/drawing/2014/main" id="{549F87D0-5602-4BFC-ABEB-7C809A5CF62D}"/>
              </a:ext>
            </a:extLst>
          </p:cNvPr>
          <p:cNvSpPr>
            <a:spLocks noGrp="1"/>
          </p:cNvSpPr>
          <p:nvPr>
            <p:ph type="body" sz="quarter" idx="22"/>
          </p:nvPr>
        </p:nvSpPr>
        <p:spPr>
          <a:xfrm>
            <a:off x="1114886" y="1158256"/>
            <a:ext cx="3443292" cy="365125"/>
          </a:xfrm>
        </p:spPr>
        <p:txBody>
          <a:bodyPr>
            <a:noAutofit/>
          </a:bodyPr>
          <a:lstStyle/>
          <a:p>
            <a:r>
              <a:rPr lang="en-US" dirty="0"/>
              <a:t>1. Visage technologies</a:t>
            </a:r>
          </a:p>
        </p:txBody>
      </p:sp>
      <p:sp>
        <p:nvSpPr>
          <p:cNvPr id="38" name="Text Placeholder 37">
            <a:extLst>
              <a:ext uri="{FF2B5EF4-FFF2-40B4-BE49-F238E27FC236}">
                <a16:creationId xmlns:a16="http://schemas.microsoft.com/office/drawing/2014/main" id="{B8BADB58-1EE2-40F4-ADDD-CD3D8BB150CA}"/>
              </a:ext>
            </a:extLst>
          </p:cNvPr>
          <p:cNvSpPr>
            <a:spLocks noGrp="1"/>
          </p:cNvSpPr>
          <p:nvPr>
            <p:ph type="body" sz="quarter" idx="17"/>
          </p:nvPr>
        </p:nvSpPr>
        <p:spPr>
          <a:xfrm>
            <a:off x="1550048" y="1509215"/>
            <a:ext cx="6383715" cy="1900496"/>
          </a:xfrm>
        </p:spPr>
        <p:txBody>
          <a:bodyPr>
            <a:normAutofit lnSpcReduction="10000"/>
          </a:bodyPr>
          <a:lstStyle/>
          <a:p>
            <a:r>
              <a:rPr lang="en-US" dirty="0">
                <a:hlinkClick r:id="rId2"/>
              </a:rPr>
              <a:t>https://visagetechnologies.com/face-recognition-in-healthcare/</a:t>
            </a:r>
            <a:endParaRPr lang="en-US" dirty="0"/>
          </a:p>
          <a:p>
            <a:r>
              <a:rPr lang="en-US" dirty="0"/>
              <a:t>  </a:t>
            </a:r>
          </a:p>
          <a:p>
            <a:r>
              <a:rPr lang="en-US" dirty="0"/>
              <a:t>They have already made a face recognition mechanism in healthcare including security</a:t>
            </a:r>
          </a:p>
          <a:p>
            <a:pPr marL="285750" indent="-285750">
              <a:buFontTx/>
              <a:buChar char="-"/>
            </a:pPr>
            <a:r>
              <a:rPr lang="en-ZA" sz="1400" dirty="0"/>
              <a:t>Facility security</a:t>
            </a:r>
          </a:p>
          <a:p>
            <a:pPr marL="285750" indent="-285750">
              <a:buFontTx/>
              <a:buChar char="-"/>
            </a:pPr>
            <a:r>
              <a:rPr lang="en-ZA" sz="1400" dirty="0"/>
              <a:t>Patient diagnosis and monitoring</a:t>
            </a:r>
          </a:p>
          <a:p>
            <a:pPr marL="285750" indent="-285750">
              <a:buFontTx/>
              <a:buChar char="-"/>
            </a:pPr>
            <a:r>
              <a:rPr lang="en-ZA" sz="1400" dirty="0"/>
              <a:t>Patient check in and check out</a:t>
            </a:r>
          </a:p>
          <a:p>
            <a:pPr marL="285750" indent="-285750">
              <a:buFontTx/>
              <a:buChar char="-"/>
            </a:pPr>
            <a:r>
              <a:rPr lang="en-ZA" sz="1400" dirty="0"/>
              <a:t>Access control</a:t>
            </a:r>
            <a:endParaRPr lang="en-US" sz="1400" dirty="0"/>
          </a:p>
        </p:txBody>
      </p:sp>
      <p:sp>
        <p:nvSpPr>
          <p:cNvPr id="3" name="Date Placeholder 2">
            <a:extLst>
              <a:ext uri="{FF2B5EF4-FFF2-40B4-BE49-F238E27FC236}">
                <a16:creationId xmlns:a16="http://schemas.microsoft.com/office/drawing/2014/main" id="{FA66E024-91A9-4157-B518-669C60D495B5}"/>
              </a:ext>
            </a:extLst>
          </p:cNvPr>
          <p:cNvSpPr>
            <a:spLocks noGrp="1"/>
          </p:cNvSpPr>
          <p:nvPr>
            <p:ph type="dt" sz="half" idx="10"/>
          </p:nvPr>
        </p:nvSpPr>
        <p:spPr>
          <a:xfrm>
            <a:off x="838200" y="6356350"/>
            <a:ext cx="2743200" cy="365125"/>
          </a:xfrm>
        </p:spPr>
        <p:txBody>
          <a:bodyPr/>
          <a:lstStyle/>
          <a:p>
            <a:r>
              <a:rPr lang="en-US" dirty="0"/>
              <a:t>11/13/2022</a:t>
            </a:r>
          </a:p>
        </p:txBody>
      </p:sp>
      <p:sp>
        <p:nvSpPr>
          <p:cNvPr id="4" name="Footer Placeholder 3">
            <a:extLst>
              <a:ext uri="{FF2B5EF4-FFF2-40B4-BE49-F238E27FC236}">
                <a16:creationId xmlns:a16="http://schemas.microsoft.com/office/drawing/2014/main" id="{D5B8CC62-3752-4A6C-9525-AFDDDAFE21EF}"/>
              </a:ext>
            </a:extLst>
          </p:cNvPr>
          <p:cNvSpPr>
            <a:spLocks noGrp="1"/>
          </p:cNvSpPr>
          <p:nvPr>
            <p:ph type="ftr" sz="quarter" idx="11"/>
          </p:nvPr>
        </p:nvSpPr>
        <p:spPr>
          <a:xfrm>
            <a:off x="4038600" y="6356350"/>
            <a:ext cx="4114800" cy="365125"/>
          </a:xfrm>
        </p:spPr>
        <p:txBody>
          <a:bodyPr/>
          <a:lstStyle/>
          <a:p>
            <a:r>
              <a:rPr lang="en-US" dirty="0">
                <a:latin typeface="+mn-lt"/>
              </a:rPr>
              <a:t>INHA university.  </a:t>
            </a:r>
            <a:r>
              <a:rPr lang="en-US" b="0" i="0" dirty="0">
                <a:solidFill>
                  <a:srgbClr val="E8EAED"/>
                </a:solidFill>
                <a:effectLst/>
                <a:latin typeface="+mn-lt"/>
              </a:rPr>
              <a:t>© all rights reserved </a:t>
            </a:r>
            <a:endParaRPr lang="en-US" dirty="0">
              <a:latin typeface="+mn-lt"/>
            </a:endParaRPr>
          </a:p>
        </p:txBody>
      </p:sp>
      <p:sp>
        <p:nvSpPr>
          <p:cNvPr id="5" name="Slide Number Placeholder 4">
            <a:extLst>
              <a:ext uri="{FF2B5EF4-FFF2-40B4-BE49-F238E27FC236}">
                <a16:creationId xmlns:a16="http://schemas.microsoft.com/office/drawing/2014/main" id="{C685F4B4-31EC-4AE6-A166-6FE4AD642C35}"/>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5</a:t>
            </a:fld>
            <a:endParaRPr lang="en-US" dirty="0"/>
          </a:p>
        </p:txBody>
      </p:sp>
      <p:sp>
        <p:nvSpPr>
          <p:cNvPr id="2" name="Text Placeholder 37">
            <a:extLst>
              <a:ext uri="{FF2B5EF4-FFF2-40B4-BE49-F238E27FC236}">
                <a16:creationId xmlns:a16="http://schemas.microsoft.com/office/drawing/2014/main" id="{E9C0FFE9-B28F-571C-3B8A-B4063346CFF9}"/>
              </a:ext>
            </a:extLst>
          </p:cNvPr>
          <p:cNvSpPr txBox="1">
            <a:spLocks/>
          </p:cNvSpPr>
          <p:nvPr/>
        </p:nvSpPr>
        <p:spPr>
          <a:xfrm>
            <a:off x="1550049" y="4047535"/>
            <a:ext cx="6383715" cy="2013133"/>
          </a:xfrm>
          <a:prstGeom prst="rect">
            <a:avLst/>
          </a:prstGeom>
        </p:spPr>
        <p:txBody>
          <a:bodyPr vert="horz" lIns="91440" tIns="45720" rIns="91440" bIns="45720" rtlCol="0">
            <a:normAutofit/>
          </a:bodyPr>
          <a:lstStyle>
            <a:lvl1pPr marL="0" indent="0" algn="l" defTabSz="914400" rtl="0" eaLnBrk="1" latinLnBrk="0" hangingPunct="1">
              <a:lnSpc>
                <a:spcPct val="114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Tx/>
              <a:buChar char="-"/>
            </a:pPr>
            <a:r>
              <a:rPr lang="en-US" dirty="0">
                <a:solidFill>
                  <a:srgbClr val="C7254E"/>
                </a:solidFill>
                <a:latin typeface="Monaco"/>
              </a:rPr>
              <a:t>http://hdl.handle.net/10995/84113</a:t>
            </a:r>
            <a:endParaRPr lang="en-US" dirty="0"/>
          </a:p>
          <a:p>
            <a:r>
              <a:rPr lang="en-US" dirty="0"/>
              <a:t>They have already made a face recognition </a:t>
            </a:r>
            <a:r>
              <a:rPr lang="en-US" dirty="0">
                <a:solidFill>
                  <a:schemeClr val="bg1">
                    <a:lumMod val="95000"/>
                  </a:schemeClr>
                </a:solidFill>
              </a:rPr>
              <a:t>research </a:t>
            </a:r>
            <a:r>
              <a:rPr lang="en-US" b="0" i="0" dirty="0">
                <a:solidFill>
                  <a:schemeClr val="bg1">
                    <a:lumMod val="95000"/>
                  </a:schemeClr>
                </a:solidFill>
                <a:effectLst/>
                <a:latin typeface="OpenSansRegular"/>
              </a:rPr>
              <a:t> in the field of security authentication</a:t>
            </a:r>
            <a:endParaRPr lang="en-US" dirty="0">
              <a:solidFill>
                <a:schemeClr val="bg1">
                  <a:lumMod val="95000"/>
                </a:schemeClr>
              </a:solidFill>
            </a:endParaRPr>
          </a:p>
          <a:p>
            <a:pPr marL="285750" indent="-285750">
              <a:buFontTx/>
              <a:buChar char="-"/>
            </a:pPr>
            <a:r>
              <a:rPr lang="en-US" b="0" i="0" dirty="0">
                <a:effectLst/>
                <a:latin typeface="OpenSansRegular"/>
                <a:hlinkClick r:id="rId3"/>
              </a:rPr>
              <a:t>3-LEVEL DWT</a:t>
            </a:r>
            <a:endParaRPr lang="en-US" dirty="0">
              <a:solidFill>
                <a:srgbClr val="000000"/>
              </a:solidFill>
              <a:latin typeface="OpenSansRegular"/>
            </a:endParaRPr>
          </a:p>
          <a:p>
            <a:pPr marL="285750" indent="-285750">
              <a:buFontTx/>
              <a:buChar char="-"/>
            </a:pPr>
            <a:r>
              <a:rPr lang="en-US" b="0" i="0" dirty="0">
                <a:effectLst/>
                <a:latin typeface="OpenSansRegular"/>
                <a:hlinkClick r:id="rId4"/>
              </a:rPr>
              <a:t>GENETICALLY CLOSER</a:t>
            </a:r>
            <a:endParaRPr lang="en-US" dirty="0">
              <a:solidFill>
                <a:srgbClr val="000000"/>
              </a:solidFill>
              <a:latin typeface="OpenSansRegular"/>
            </a:endParaRPr>
          </a:p>
          <a:p>
            <a:pPr marL="285750" indent="-285750">
              <a:buFontTx/>
              <a:buChar char="-"/>
            </a:pPr>
            <a:r>
              <a:rPr lang="en-US" b="0" i="0" dirty="0">
                <a:effectLst/>
                <a:latin typeface="OpenSansRegular"/>
                <a:hlinkClick r:id="rId5"/>
              </a:rPr>
              <a:t>MOBILE TERMINAL</a:t>
            </a:r>
            <a:endParaRPr lang="en-US" dirty="0"/>
          </a:p>
        </p:txBody>
      </p:sp>
      <p:sp>
        <p:nvSpPr>
          <p:cNvPr id="6" name="Text Placeholder 25">
            <a:extLst>
              <a:ext uri="{FF2B5EF4-FFF2-40B4-BE49-F238E27FC236}">
                <a16:creationId xmlns:a16="http://schemas.microsoft.com/office/drawing/2014/main" id="{05882721-BF95-5F3F-A3C5-E2B027430635}"/>
              </a:ext>
            </a:extLst>
          </p:cNvPr>
          <p:cNvSpPr txBox="1">
            <a:spLocks/>
          </p:cNvSpPr>
          <p:nvPr/>
        </p:nvSpPr>
        <p:spPr>
          <a:xfrm>
            <a:off x="1114885" y="3546061"/>
            <a:ext cx="8782149" cy="365125"/>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1600" kern="1200" cap="all" spc="200" baseline="0">
                <a:solidFill>
                  <a:schemeClr val="accent5"/>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2.</a:t>
            </a:r>
            <a:r>
              <a:rPr lang="en-US" b="0" i="0" dirty="0">
                <a:solidFill>
                  <a:srgbClr val="0070C0"/>
                </a:solidFill>
                <a:effectLst/>
                <a:latin typeface="OpenSansRegular"/>
              </a:rPr>
              <a:t>Genetic Based Face Recognition for Healthcare Applications</a:t>
            </a:r>
          </a:p>
          <a:p>
            <a:endParaRPr lang="en-US" dirty="0"/>
          </a:p>
        </p:txBody>
      </p:sp>
    </p:spTree>
    <p:extLst>
      <p:ext uri="{BB962C8B-B14F-4D97-AF65-F5344CB8AC3E}">
        <p14:creationId xmlns:p14="http://schemas.microsoft.com/office/powerpoint/2010/main" val="5090046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Title 110">
            <a:extLst>
              <a:ext uri="{FF2B5EF4-FFF2-40B4-BE49-F238E27FC236}">
                <a16:creationId xmlns:a16="http://schemas.microsoft.com/office/drawing/2014/main" id="{CC9F3600-2711-4A49-8018-C4671B56159C}"/>
              </a:ext>
            </a:extLst>
          </p:cNvPr>
          <p:cNvSpPr>
            <a:spLocks noGrp="1"/>
          </p:cNvSpPr>
          <p:nvPr>
            <p:ph type="title"/>
          </p:nvPr>
        </p:nvSpPr>
        <p:spPr/>
        <p:txBody>
          <a:bodyPr/>
          <a:lstStyle/>
          <a:p>
            <a:r>
              <a:rPr lang="en-US" dirty="0"/>
              <a:t>Project Overview</a:t>
            </a:r>
          </a:p>
        </p:txBody>
      </p:sp>
      <p:pic>
        <p:nvPicPr>
          <p:cNvPr id="74" name="Picture Placeholder 73" descr="Box outline">
            <a:extLst>
              <a:ext uri="{FF2B5EF4-FFF2-40B4-BE49-F238E27FC236}">
                <a16:creationId xmlns:a16="http://schemas.microsoft.com/office/drawing/2014/main" id="{96133EF6-E5B3-48D4-B125-3DB8418D5651}"/>
              </a:ext>
            </a:extLst>
          </p:cNvPr>
          <p:cNvPicPr>
            <a:picLocks noGrp="1" noChangeAspect="1"/>
          </p:cNvPicPr>
          <p:nvPr>
            <p:ph type="pic" sz="quarter" idx="32"/>
          </p:nvPr>
        </p:nvPicPr>
        <p:blipFill rotWithShape="1">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510614" y="2847098"/>
            <a:ext cx="603504" cy="603504"/>
          </a:xfrm>
        </p:spPr>
      </p:pic>
      <p:sp>
        <p:nvSpPr>
          <p:cNvPr id="21" name="Text Placeholder 20">
            <a:extLst>
              <a:ext uri="{FF2B5EF4-FFF2-40B4-BE49-F238E27FC236}">
                <a16:creationId xmlns:a16="http://schemas.microsoft.com/office/drawing/2014/main" id="{805BF1CD-2EC6-44F4-8AD8-25D9BD488B7A}"/>
              </a:ext>
            </a:extLst>
          </p:cNvPr>
          <p:cNvSpPr>
            <a:spLocks noGrp="1"/>
          </p:cNvSpPr>
          <p:nvPr>
            <p:ph type="body" sz="quarter" idx="27"/>
          </p:nvPr>
        </p:nvSpPr>
        <p:spPr>
          <a:xfrm>
            <a:off x="620484" y="3639417"/>
            <a:ext cx="2383764" cy="365125"/>
          </a:xfrm>
        </p:spPr>
        <p:txBody>
          <a:bodyPr>
            <a:normAutofit/>
          </a:bodyPr>
          <a:lstStyle/>
          <a:p>
            <a:r>
              <a:rPr lang="en-US" dirty="0"/>
              <a:t>Unique</a:t>
            </a:r>
          </a:p>
        </p:txBody>
      </p:sp>
      <p:sp>
        <p:nvSpPr>
          <p:cNvPr id="22" name="Text Placeholder 21">
            <a:extLst>
              <a:ext uri="{FF2B5EF4-FFF2-40B4-BE49-F238E27FC236}">
                <a16:creationId xmlns:a16="http://schemas.microsoft.com/office/drawing/2014/main" id="{842BC471-A2E1-4473-9B5A-6D7A21B6A881}"/>
              </a:ext>
            </a:extLst>
          </p:cNvPr>
          <p:cNvSpPr>
            <a:spLocks noGrp="1"/>
          </p:cNvSpPr>
          <p:nvPr>
            <p:ph type="body" sz="quarter" idx="28"/>
          </p:nvPr>
        </p:nvSpPr>
        <p:spPr>
          <a:xfrm>
            <a:off x="620484" y="3965866"/>
            <a:ext cx="2383764" cy="1126085"/>
          </a:xfrm>
        </p:spPr>
        <p:txBody>
          <a:bodyPr/>
          <a:lstStyle/>
          <a:p>
            <a:r>
              <a:rPr lang="en-US" dirty="0"/>
              <a:t>Only program specifically dedicated to hospital management</a:t>
            </a:r>
          </a:p>
        </p:txBody>
      </p:sp>
      <p:pic>
        <p:nvPicPr>
          <p:cNvPr id="75" name="Picture Placeholder 74" descr="Store outline">
            <a:extLst>
              <a:ext uri="{FF2B5EF4-FFF2-40B4-BE49-F238E27FC236}">
                <a16:creationId xmlns:a16="http://schemas.microsoft.com/office/drawing/2014/main" id="{5B57A567-220C-4397-939E-6693826CCA7A}"/>
              </a:ext>
            </a:extLst>
          </p:cNvPr>
          <p:cNvPicPr>
            <a:picLocks noGrp="1" noChangeAspect="1"/>
          </p:cNvPicPr>
          <p:nvPr>
            <p:ph type="pic" sz="quarter" idx="33"/>
          </p:nvPr>
        </p:nvPicPr>
        <p:blipFill rotWithShape="1">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4369110" y="2847098"/>
            <a:ext cx="603504" cy="603504"/>
          </a:xfrm>
        </p:spPr>
      </p:pic>
      <p:sp>
        <p:nvSpPr>
          <p:cNvPr id="23" name="Text Placeholder 22">
            <a:extLst>
              <a:ext uri="{FF2B5EF4-FFF2-40B4-BE49-F238E27FC236}">
                <a16:creationId xmlns:a16="http://schemas.microsoft.com/office/drawing/2014/main" id="{5DF31FE0-F56B-494E-A42E-D2A3B4A5BE01}"/>
              </a:ext>
            </a:extLst>
          </p:cNvPr>
          <p:cNvSpPr>
            <a:spLocks noGrp="1"/>
          </p:cNvSpPr>
          <p:nvPr>
            <p:ph type="body" sz="quarter" idx="29"/>
          </p:nvPr>
        </p:nvSpPr>
        <p:spPr>
          <a:xfrm>
            <a:off x="3419503" y="3639417"/>
            <a:ext cx="2502719" cy="365125"/>
          </a:xfrm>
        </p:spPr>
        <p:txBody>
          <a:bodyPr>
            <a:normAutofit/>
          </a:bodyPr>
          <a:lstStyle/>
          <a:p>
            <a:r>
              <a:rPr lang="en-US" dirty="0"/>
              <a:t>First to market</a:t>
            </a:r>
          </a:p>
        </p:txBody>
      </p:sp>
      <p:sp>
        <p:nvSpPr>
          <p:cNvPr id="17" name="Text Placeholder 16">
            <a:extLst>
              <a:ext uri="{FF2B5EF4-FFF2-40B4-BE49-F238E27FC236}">
                <a16:creationId xmlns:a16="http://schemas.microsoft.com/office/drawing/2014/main" id="{7D1AD01D-1F03-4995-A821-FA842C4F9E7C}"/>
              </a:ext>
            </a:extLst>
          </p:cNvPr>
          <p:cNvSpPr>
            <a:spLocks noGrp="1"/>
          </p:cNvSpPr>
          <p:nvPr>
            <p:ph type="body" sz="quarter" idx="15"/>
          </p:nvPr>
        </p:nvSpPr>
        <p:spPr>
          <a:xfrm>
            <a:off x="3478982" y="3969554"/>
            <a:ext cx="2383764" cy="1126085"/>
          </a:xfrm>
        </p:spPr>
        <p:txBody>
          <a:bodyPr>
            <a:normAutofit/>
          </a:bodyPr>
          <a:lstStyle/>
          <a:p>
            <a:r>
              <a:rPr lang="en-ZA" dirty="0"/>
              <a:t>First beautifully designed program that's both stylish and functional</a:t>
            </a:r>
            <a:endParaRPr lang="en-US" dirty="0"/>
          </a:p>
        </p:txBody>
      </p:sp>
      <p:pic>
        <p:nvPicPr>
          <p:cNvPr id="76" name="Picture Placeholder 75" descr="Clipboard Partially Crossed outline">
            <a:extLst>
              <a:ext uri="{FF2B5EF4-FFF2-40B4-BE49-F238E27FC236}">
                <a16:creationId xmlns:a16="http://schemas.microsoft.com/office/drawing/2014/main" id="{0FA7962C-3AAE-40F0-8FDE-2ADF2BAC0318}"/>
              </a:ext>
            </a:extLst>
          </p:cNvPr>
          <p:cNvPicPr>
            <a:picLocks noGrp="1" noChangeAspect="1"/>
          </p:cNvPicPr>
          <p:nvPr>
            <p:ph type="pic" sz="quarter" idx="34"/>
          </p:nvPr>
        </p:nvPicPr>
        <p:blipFill rotWithShape="1">
          <a:blip r:embed="rId6" cstate="email">
            <a:extLst>
              <a:ext uri="{28A0092B-C50C-407E-A947-70E740481C1C}">
                <a14:useLocalDpi xmlns:a14="http://schemas.microsoft.com/office/drawing/2010/main"/>
              </a:ext>
              <a:ext uri="{96DAC541-7B7A-43D3-8B79-37D633B846F1}">
                <asvg:svgBlip xmlns:asvg="http://schemas.microsoft.com/office/drawing/2016/SVG/main" r:embed="rId7"/>
              </a:ext>
            </a:extLst>
          </a:blip>
          <a:srcRect/>
          <a:stretch/>
        </p:blipFill>
        <p:spPr>
          <a:xfrm>
            <a:off x="7227608" y="2847098"/>
            <a:ext cx="603504" cy="603504"/>
          </a:xfrm>
        </p:spPr>
      </p:pic>
      <p:sp>
        <p:nvSpPr>
          <p:cNvPr id="24" name="Text Placeholder 23">
            <a:extLst>
              <a:ext uri="{FF2B5EF4-FFF2-40B4-BE49-F238E27FC236}">
                <a16:creationId xmlns:a16="http://schemas.microsoft.com/office/drawing/2014/main" id="{F59958C6-2B49-4E50-8050-97C6B6679AC1}"/>
              </a:ext>
            </a:extLst>
          </p:cNvPr>
          <p:cNvSpPr>
            <a:spLocks noGrp="1"/>
          </p:cNvSpPr>
          <p:nvPr>
            <p:ph type="body" sz="quarter" idx="30"/>
          </p:nvPr>
        </p:nvSpPr>
        <p:spPr>
          <a:xfrm>
            <a:off x="6337478" y="3639417"/>
            <a:ext cx="2383765" cy="365125"/>
          </a:xfrm>
        </p:spPr>
        <p:txBody>
          <a:bodyPr>
            <a:normAutofit/>
          </a:bodyPr>
          <a:lstStyle/>
          <a:p>
            <a:r>
              <a:rPr lang="en-US" dirty="0"/>
              <a:t>Testing</a:t>
            </a:r>
          </a:p>
        </p:txBody>
      </p:sp>
      <p:sp>
        <p:nvSpPr>
          <p:cNvPr id="19" name="Text Placeholder 18">
            <a:extLst>
              <a:ext uri="{FF2B5EF4-FFF2-40B4-BE49-F238E27FC236}">
                <a16:creationId xmlns:a16="http://schemas.microsoft.com/office/drawing/2014/main" id="{A301F0BB-3AE1-4877-8F78-D7F5AE48F810}"/>
              </a:ext>
            </a:extLst>
          </p:cNvPr>
          <p:cNvSpPr>
            <a:spLocks noGrp="1"/>
          </p:cNvSpPr>
          <p:nvPr>
            <p:ph type="body" sz="quarter" idx="17"/>
          </p:nvPr>
        </p:nvSpPr>
        <p:spPr>
          <a:xfrm>
            <a:off x="6337478" y="3953422"/>
            <a:ext cx="2383765" cy="1126085"/>
          </a:xfrm>
        </p:spPr>
        <p:txBody>
          <a:bodyPr>
            <a:normAutofit/>
          </a:bodyPr>
          <a:lstStyle/>
          <a:p>
            <a:r>
              <a:rPr lang="en-US" dirty="0"/>
              <a:t>Conducted testing with datasets we have and planning to test in a real atmosphere in future</a:t>
            </a:r>
          </a:p>
        </p:txBody>
      </p:sp>
      <p:pic>
        <p:nvPicPr>
          <p:cNvPr id="77" name="Picture Placeholder 76" descr="Questions outline">
            <a:extLst>
              <a:ext uri="{FF2B5EF4-FFF2-40B4-BE49-F238E27FC236}">
                <a16:creationId xmlns:a16="http://schemas.microsoft.com/office/drawing/2014/main" id="{D1E6E4D0-906D-4B29-A5A3-EDBA9E13B7A7}"/>
              </a:ext>
            </a:extLst>
          </p:cNvPr>
          <p:cNvPicPr>
            <a:picLocks noGrp="1" noChangeAspect="1"/>
          </p:cNvPicPr>
          <p:nvPr>
            <p:ph type="pic" sz="quarter" idx="35"/>
          </p:nvPr>
        </p:nvPicPr>
        <p:blipFill rotWithShape="1">
          <a:blip r:embed="rId8" cstate="email">
            <a:extLst>
              <a:ext uri="{28A0092B-C50C-407E-A947-70E740481C1C}">
                <a14:useLocalDpi xmlns:a14="http://schemas.microsoft.com/office/drawing/2010/main"/>
              </a:ext>
              <a:ext uri="{96DAC541-7B7A-43D3-8B79-37D633B846F1}">
                <asvg:svgBlip xmlns:asvg="http://schemas.microsoft.com/office/drawing/2016/SVG/main" r:embed="rId9"/>
              </a:ext>
            </a:extLst>
          </a:blip>
          <a:srcRect/>
          <a:stretch/>
        </p:blipFill>
        <p:spPr>
          <a:xfrm>
            <a:off x="10078575" y="2847098"/>
            <a:ext cx="603504" cy="603504"/>
          </a:xfrm>
        </p:spPr>
      </p:pic>
      <p:sp>
        <p:nvSpPr>
          <p:cNvPr id="25" name="Text Placeholder 24">
            <a:extLst>
              <a:ext uri="{FF2B5EF4-FFF2-40B4-BE49-F238E27FC236}">
                <a16:creationId xmlns:a16="http://schemas.microsoft.com/office/drawing/2014/main" id="{BAE2F608-914C-4C3C-93D9-10B4F89F1DF8}"/>
              </a:ext>
            </a:extLst>
          </p:cNvPr>
          <p:cNvSpPr>
            <a:spLocks noGrp="1"/>
          </p:cNvSpPr>
          <p:nvPr>
            <p:ph type="body" sz="quarter" idx="31"/>
          </p:nvPr>
        </p:nvSpPr>
        <p:spPr>
          <a:xfrm>
            <a:off x="9188445" y="3639417"/>
            <a:ext cx="2383765" cy="365125"/>
          </a:xfrm>
        </p:spPr>
        <p:txBody>
          <a:bodyPr>
            <a:normAutofit/>
          </a:bodyPr>
          <a:lstStyle/>
          <a:p>
            <a:r>
              <a:rPr lang="en-US" dirty="0"/>
              <a:t>Authentic</a:t>
            </a:r>
          </a:p>
        </p:txBody>
      </p:sp>
      <p:sp>
        <p:nvSpPr>
          <p:cNvPr id="20" name="Text Placeholder 19">
            <a:extLst>
              <a:ext uri="{FF2B5EF4-FFF2-40B4-BE49-F238E27FC236}">
                <a16:creationId xmlns:a16="http://schemas.microsoft.com/office/drawing/2014/main" id="{5F481192-C246-4A6A-8D3F-9EBF56786C13}"/>
              </a:ext>
            </a:extLst>
          </p:cNvPr>
          <p:cNvSpPr>
            <a:spLocks noGrp="1"/>
          </p:cNvSpPr>
          <p:nvPr>
            <p:ph type="body" sz="quarter" idx="19"/>
          </p:nvPr>
        </p:nvSpPr>
        <p:spPr>
          <a:xfrm>
            <a:off x="9188445" y="3953422"/>
            <a:ext cx="2383765" cy="1126085"/>
          </a:xfrm>
        </p:spPr>
        <p:txBody>
          <a:bodyPr/>
          <a:lstStyle/>
          <a:p>
            <a:r>
              <a:rPr lang="en-ZA" dirty="0"/>
              <a:t>Designed with the help and input of professors in this area</a:t>
            </a:r>
            <a:endParaRPr lang="en-US" dirty="0"/>
          </a:p>
        </p:txBody>
      </p:sp>
      <p:sp>
        <p:nvSpPr>
          <p:cNvPr id="2" name="Date Placeholder 1">
            <a:extLst>
              <a:ext uri="{FF2B5EF4-FFF2-40B4-BE49-F238E27FC236}">
                <a16:creationId xmlns:a16="http://schemas.microsoft.com/office/drawing/2014/main" id="{221E6D9A-B739-49DF-93EF-2B5504DA2324}"/>
              </a:ext>
            </a:extLst>
          </p:cNvPr>
          <p:cNvSpPr>
            <a:spLocks noGrp="1"/>
          </p:cNvSpPr>
          <p:nvPr>
            <p:ph type="dt" sz="half" idx="10"/>
          </p:nvPr>
        </p:nvSpPr>
        <p:spPr>
          <a:xfrm>
            <a:off x="838200" y="6356350"/>
            <a:ext cx="2743200" cy="365125"/>
          </a:xfrm>
        </p:spPr>
        <p:txBody>
          <a:bodyPr/>
          <a:lstStyle/>
          <a:p>
            <a:r>
              <a:rPr lang="en-US" dirty="0"/>
              <a:t>11/13/2022</a:t>
            </a:r>
          </a:p>
        </p:txBody>
      </p:sp>
      <p:sp>
        <p:nvSpPr>
          <p:cNvPr id="3" name="Footer Placeholder 2">
            <a:extLst>
              <a:ext uri="{FF2B5EF4-FFF2-40B4-BE49-F238E27FC236}">
                <a16:creationId xmlns:a16="http://schemas.microsoft.com/office/drawing/2014/main" id="{45399F43-FDE4-4DE9-BE60-4A31652CD3A2}"/>
              </a:ext>
            </a:extLst>
          </p:cNvPr>
          <p:cNvSpPr>
            <a:spLocks noGrp="1"/>
          </p:cNvSpPr>
          <p:nvPr>
            <p:ph type="ftr" sz="quarter" idx="11"/>
          </p:nvPr>
        </p:nvSpPr>
        <p:spPr>
          <a:xfrm>
            <a:off x="4038600" y="6356350"/>
            <a:ext cx="4114800" cy="365125"/>
          </a:xfrm>
        </p:spPr>
        <p:txBody>
          <a:bodyPr/>
          <a:lstStyle/>
          <a:p>
            <a:r>
              <a:rPr lang="en-US" dirty="0">
                <a:latin typeface="+mn-lt"/>
              </a:rPr>
              <a:t>INHA university.  </a:t>
            </a:r>
            <a:r>
              <a:rPr lang="en-US" b="0" i="0" dirty="0">
                <a:solidFill>
                  <a:srgbClr val="E8EAED"/>
                </a:solidFill>
                <a:effectLst/>
                <a:latin typeface="+mn-lt"/>
              </a:rPr>
              <a:t>© all rights reserved </a:t>
            </a:r>
            <a:endParaRPr lang="en-US" dirty="0">
              <a:latin typeface="+mn-lt"/>
            </a:endParaRPr>
          </a:p>
        </p:txBody>
      </p:sp>
      <p:sp>
        <p:nvSpPr>
          <p:cNvPr id="4" name="Slide Number Placeholder 3">
            <a:extLst>
              <a:ext uri="{FF2B5EF4-FFF2-40B4-BE49-F238E27FC236}">
                <a16:creationId xmlns:a16="http://schemas.microsoft.com/office/drawing/2014/main" id="{7DD08226-4335-4EA1-9B2D-CDE1FBD8D388}"/>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6</a:t>
            </a:fld>
            <a:endParaRPr lang="en-US" dirty="0"/>
          </a:p>
        </p:txBody>
      </p:sp>
    </p:spTree>
    <p:extLst>
      <p:ext uri="{BB962C8B-B14F-4D97-AF65-F5344CB8AC3E}">
        <p14:creationId xmlns:p14="http://schemas.microsoft.com/office/powerpoint/2010/main" val="23788281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1A351523-BE9E-4047-8916-20F1F4A9FB16}"/>
              </a:ext>
            </a:extLst>
          </p:cNvPr>
          <p:cNvSpPr>
            <a:spLocks noGrp="1"/>
          </p:cNvSpPr>
          <p:nvPr>
            <p:ph type="title"/>
          </p:nvPr>
        </p:nvSpPr>
        <p:spPr>
          <a:xfrm>
            <a:off x="2672080" y="322393"/>
            <a:ext cx="8681719" cy="466344"/>
          </a:xfrm>
        </p:spPr>
        <p:txBody>
          <a:bodyPr/>
          <a:lstStyle/>
          <a:p>
            <a:r>
              <a:rPr kumimoji="0" lang="en-US" sz="1800" b="0" i="0" u="none" strike="noStrike" kern="1200" cap="all" spc="400" normalizeH="0" baseline="0" noProof="0" dirty="0">
                <a:ln w="19050">
                  <a:solidFill>
                    <a:schemeClr val="accent6"/>
                  </a:solidFill>
                </a:ln>
                <a:noFill/>
                <a:effectLst/>
                <a:uLnTx/>
                <a:uFillTx/>
                <a:latin typeface="+mj-lt"/>
                <a:ea typeface="+mn-ea"/>
                <a:cs typeface="+mn-cs"/>
              </a:rPr>
              <a:t>Face data collection(datasets)</a:t>
            </a:r>
            <a:endParaRPr lang="en-US" sz="1800" dirty="0"/>
          </a:p>
        </p:txBody>
      </p:sp>
      <p:pic>
        <p:nvPicPr>
          <p:cNvPr id="65" name="Picture Placeholder 64" descr="Robotic hand and human hand almost touching with their pointer fingers">
            <a:extLst>
              <a:ext uri="{FF2B5EF4-FFF2-40B4-BE49-F238E27FC236}">
                <a16:creationId xmlns:a16="http://schemas.microsoft.com/office/drawing/2014/main" id="{B600DB70-7F2F-494E-82AC-37DB9BB59802}"/>
              </a:ext>
            </a:extLst>
          </p:cNvPr>
          <p:cNvPicPr>
            <a:picLocks noGrp="1" noChangeAspect="1"/>
          </p:cNvPicPr>
          <p:nvPr>
            <p:ph type="pic" sz="quarter" idx="28"/>
          </p:nvPr>
        </p:nvPicPr>
        <p:blipFill rotWithShape="1">
          <a:blip r:embed="rId2" cstate="email">
            <a:extLst>
              <a:ext uri="{28A0092B-C50C-407E-A947-70E740481C1C}">
                <a14:useLocalDpi xmlns:a14="http://schemas.microsoft.com/office/drawing/2010/main"/>
              </a:ext>
            </a:extLst>
          </a:blip>
          <a:srcRect/>
          <a:stretch/>
        </p:blipFill>
        <p:spPr>
          <a:xfrm rot="5400000" flipH="1">
            <a:off x="-2092961" y="2092960"/>
            <a:ext cx="6858002" cy="2672081"/>
          </a:xfrm>
        </p:spPr>
      </p:pic>
      <p:sp>
        <p:nvSpPr>
          <p:cNvPr id="7" name="Date Placeholder 6">
            <a:extLst>
              <a:ext uri="{FF2B5EF4-FFF2-40B4-BE49-F238E27FC236}">
                <a16:creationId xmlns:a16="http://schemas.microsoft.com/office/drawing/2014/main" id="{3D9AFBC0-99E5-4C3F-8409-A641E297418A}"/>
              </a:ext>
            </a:extLst>
          </p:cNvPr>
          <p:cNvSpPr>
            <a:spLocks noGrp="1"/>
          </p:cNvSpPr>
          <p:nvPr>
            <p:ph type="dt" sz="half" idx="10"/>
          </p:nvPr>
        </p:nvSpPr>
        <p:spPr>
          <a:xfrm>
            <a:off x="838200" y="6356350"/>
            <a:ext cx="2743200" cy="365125"/>
          </a:xfrm>
        </p:spPr>
        <p:txBody>
          <a:bodyPr/>
          <a:lstStyle/>
          <a:p>
            <a:r>
              <a:rPr lang="en-US" dirty="0"/>
              <a:t>11/13/2022</a:t>
            </a:r>
          </a:p>
        </p:txBody>
      </p:sp>
      <p:sp>
        <p:nvSpPr>
          <p:cNvPr id="8" name="Footer Placeholder 7">
            <a:extLst>
              <a:ext uri="{FF2B5EF4-FFF2-40B4-BE49-F238E27FC236}">
                <a16:creationId xmlns:a16="http://schemas.microsoft.com/office/drawing/2014/main" id="{B3F23CBB-E21B-4E15-921E-9BC34BB9B166}"/>
              </a:ext>
            </a:extLst>
          </p:cNvPr>
          <p:cNvSpPr>
            <a:spLocks noGrp="1"/>
          </p:cNvSpPr>
          <p:nvPr>
            <p:ph type="ftr" sz="quarter" idx="11"/>
          </p:nvPr>
        </p:nvSpPr>
        <p:spPr>
          <a:xfrm>
            <a:off x="4038600" y="6356350"/>
            <a:ext cx="4114800" cy="365125"/>
          </a:xfrm>
        </p:spPr>
        <p:txBody>
          <a:bodyPr/>
          <a:lstStyle/>
          <a:p>
            <a:r>
              <a:rPr lang="en-US" dirty="0">
                <a:latin typeface="+mn-lt"/>
              </a:rPr>
              <a:t>INHA university.  </a:t>
            </a:r>
            <a:r>
              <a:rPr lang="en-US" b="0" i="0" dirty="0">
                <a:solidFill>
                  <a:srgbClr val="E8EAED"/>
                </a:solidFill>
                <a:effectLst/>
                <a:latin typeface="+mn-lt"/>
              </a:rPr>
              <a:t>© all rights reserved </a:t>
            </a:r>
            <a:endParaRPr lang="en-US" dirty="0">
              <a:latin typeface="+mn-lt"/>
            </a:endParaRPr>
          </a:p>
        </p:txBody>
      </p:sp>
      <p:sp>
        <p:nvSpPr>
          <p:cNvPr id="9" name="Slide Number Placeholder 8">
            <a:extLst>
              <a:ext uri="{FF2B5EF4-FFF2-40B4-BE49-F238E27FC236}">
                <a16:creationId xmlns:a16="http://schemas.microsoft.com/office/drawing/2014/main" id="{63041A03-33F0-43A6-BDAF-8C84F811307E}"/>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7</a:t>
            </a:fld>
            <a:endParaRPr lang="en-US" dirty="0"/>
          </a:p>
        </p:txBody>
      </p:sp>
      <p:pic>
        <p:nvPicPr>
          <p:cNvPr id="3" name="Picture 2">
            <a:extLst>
              <a:ext uri="{FF2B5EF4-FFF2-40B4-BE49-F238E27FC236}">
                <a16:creationId xmlns:a16="http://schemas.microsoft.com/office/drawing/2014/main" id="{E03BBFE9-C8D1-F9CC-7DCF-4F43D4592428}"/>
              </a:ext>
            </a:extLst>
          </p:cNvPr>
          <p:cNvPicPr>
            <a:picLocks noChangeAspect="1"/>
          </p:cNvPicPr>
          <p:nvPr/>
        </p:nvPicPr>
        <p:blipFill>
          <a:blip r:embed="rId3"/>
          <a:stretch>
            <a:fillRect/>
          </a:stretch>
        </p:blipFill>
        <p:spPr>
          <a:xfrm>
            <a:off x="9862381" y="555565"/>
            <a:ext cx="1955197" cy="887298"/>
          </a:xfrm>
          <a:prstGeom prst="rect">
            <a:avLst/>
          </a:prstGeom>
        </p:spPr>
      </p:pic>
      <p:sp>
        <p:nvSpPr>
          <p:cNvPr id="6" name="Text Placeholder 62">
            <a:extLst>
              <a:ext uri="{FF2B5EF4-FFF2-40B4-BE49-F238E27FC236}">
                <a16:creationId xmlns:a16="http://schemas.microsoft.com/office/drawing/2014/main" id="{FB40BF4F-F643-6DB7-3161-C14DEB3A7DBA}"/>
              </a:ext>
            </a:extLst>
          </p:cNvPr>
          <p:cNvSpPr>
            <a:spLocks noGrp="1"/>
          </p:cNvSpPr>
          <p:nvPr>
            <p:ph type="body" sz="quarter" idx="27"/>
          </p:nvPr>
        </p:nvSpPr>
        <p:spPr>
          <a:xfrm>
            <a:off x="2672080" y="965203"/>
            <a:ext cx="6902226" cy="2463797"/>
          </a:xfrm>
        </p:spPr>
        <p:txBody>
          <a:bodyPr>
            <a:normAutofit/>
          </a:bodyPr>
          <a:lstStyle/>
          <a:p>
            <a:r>
              <a:rPr lang="en-US" dirty="0"/>
              <a:t>  We are going to use Kaggle for datasets that already exists.</a:t>
            </a:r>
          </a:p>
          <a:p>
            <a:r>
              <a:rPr lang="en-US" dirty="0"/>
              <a:t> https://www.kaggle.com/datasets/andrewmvd/face-mask-detection</a:t>
            </a:r>
          </a:p>
          <a:p>
            <a:r>
              <a:rPr lang="en-US" dirty="0"/>
              <a:t>  the link, on this one there is 13,000 thousand image, the one I download was name "</a:t>
            </a:r>
            <a:r>
              <a:rPr lang="en-US" b="1" dirty="0"/>
              <a:t>all images as zipped tar file</a:t>
            </a:r>
            <a:r>
              <a:rPr lang="en-US" dirty="0"/>
              <a:t>“</a:t>
            </a:r>
          </a:p>
          <a:p>
            <a:r>
              <a:rPr lang="en-US" dirty="0"/>
              <a:t> http://vis-www.cs.umass.edu/lfw/</a:t>
            </a:r>
          </a:p>
          <a:p>
            <a:endParaRPr lang="en-US" dirty="0"/>
          </a:p>
        </p:txBody>
      </p:sp>
      <p:pic>
        <p:nvPicPr>
          <p:cNvPr id="11" name="Picture 10">
            <a:extLst>
              <a:ext uri="{FF2B5EF4-FFF2-40B4-BE49-F238E27FC236}">
                <a16:creationId xmlns:a16="http://schemas.microsoft.com/office/drawing/2014/main" id="{14F7F9B9-DBAF-41F1-5B47-41D452245776}"/>
              </a:ext>
            </a:extLst>
          </p:cNvPr>
          <p:cNvPicPr>
            <a:picLocks noChangeAspect="1"/>
          </p:cNvPicPr>
          <p:nvPr/>
        </p:nvPicPr>
        <p:blipFill>
          <a:blip r:embed="rId4"/>
          <a:stretch>
            <a:fillRect/>
          </a:stretch>
        </p:blipFill>
        <p:spPr>
          <a:xfrm>
            <a:off x="10903871" y="1412633"/>
            <a:ext cx="913707" cy="822750"/>
          </a:xfrm>
          <a:prstGeom prst="rect">
            <a:avLst/>
          </a:prstGeom>
        </p:spPr>
      </p:pic>
      <p:pic>
        <p:nvPicPr>
          <p:cNvPr id="14" name="Picture 13">
            <a:extLst>
              <a:ext uri="{FF2B5EF4-FFF2-40B4-BE49-F238E27FC236}">
                <a16:creationId xmlns:a16="http://schemas.microsoft.com/office/drawing/2014/main" id="{943E5FC0-0EC2-3785-9F43-0ACAB8CE66FE}"/>
              </a:ext>
            </a:extLst>
          </p:cNvPr>
          <p:cNvPicPr>
            <a:picLocks noChangeAspect="1"/>
          </p:cNvPicPr>
          <p:nvPr/>
        </p:nvPicPr>
        <p:blipFill>
          <a:blip r:embed="rId5"/>
          <a:stretch>
            <a:fillRect/>
          </a:stretch>
        </p:blipFill>
        <p:spPr>
          <a:xfrm>
            <a:off x="2697378" y="2877761"/>
            <a:ext cx="5456022" cy="2014914"/>
          </a:xfrm>
          <a:prstGeom prst="rect">
            <a:avLst/>
          </a:prstGeom>
        </p:spPr>
      </p:pic>
    </p:spTree>
    <p:extLst>
      <p:ext uri="{BB962C8B-B14F-4D97-AF65-F5344CB8AC3E}">
        <p14:creationId xmlns:p14="http://schemas.microsoft.com/office/powerpoint/2010/main" val="33243142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1A351523-BE9E-4047-8916-20F1F4A9FB16}"/>
              </a:ext>
            </a:extLst>
          </p:cNvPr>
          <p:cNvSpPr>
            <a:spLocks noGrp="1"/>
          </p:cNvSpPr>
          <p:nvPr>
            <p:ph type="title"/>
          </p:nvPr>
        </p:nvSpPr>
        <p:spPr>
          <a:xfrm>
            <a:off x="2672080" y="322393"/>
            <a:ext cx="2672083" cy="466344"/>
          </a:xfrm>
        </p:spPr>
        <p:txBody>
          <a:bodyPr/>
          <a:lstStyle/>
          <a:p>
            <a:r>
              <a:rPr kumimoji="0" lang="en-US" sz="1800" b="0" i="0" u="none" strike="noStrike" kern="1200" cap="all" spc="400" normalizeH="0" baseline="0" noProof="0" dirty="0">
                <a:ln w="19050">
                  <a:solidFill>
                    <a:schemeClr val="accent6"/>
                  </a:solidFill>
                </a:ln>
                <a:noFill/>
                <a:effectLst/>
                <a:uLnTx/>
                <a:uFillTx/>
                <a:latin typeface="+mj-lt"/>
                <a:ea typeface="+mn-ea"/>
                <a:cs typeface="+mn-cs"/>
              </a:rPr>
              <a:t>Implementation</a:t>
            </a:r>
            <a:endParaRPr lang="en-US" sz="1800" dirty="0"/>
          </a:p>
        </p:txBody>
      </p:sp>
      <p:pic>
        <p:nvPicPr>
          <p:cNvPr id="65" name="Picture Placeholder 64" descr="Robotic hand and human hand almost touching with their pointer fingers">
            <a:extLst>
              <a:ext uri="{FF2B5EF4-FFF2-40B4-BE49-F238E27FC236}">
                <a16:creationId xmlns:a16="http://schemas.microsoft.com/office/drawing/2014/main" id="{B600DB70-7F2F-494E-82AC-37DB9BB59802}"/>
              </a:ext>
            </a:extLst>
          </p:cNvPr>
          <p:cNvPicPr>
            <a:picLocks noGrp="1" noChangeAspect="1"/>
          </p:cNvPicPr>
          <p:nvPr>
            <p:ph type="pic" sz="quarter" idx="28"/>
          </p:nvPr>
        </p:nvPicPr>
        <p:blipFill rotWithShape="1">
          <a:blip r:embed="rId2" cstate="email">
            <a:extLst>
              <a:ext uri="{28A0092B-C50C-407E-A947-70E740481C1C}">
                <a14:useLocalDpi xmlns:a14="http://schemas.microsoft.com/office/drawing/2010/main"/>
              </a:ext>
            </a:extLst>
          </a:blip>
          <a:srcRect/>
          <a:stretch/>
        </p:blipFill>
        <p:spPr>
          <a:xfrm rot="5400000" flipH="1">
            <a:off x="-2092961" y="2092960"/>
            <a:ext cx="6858002" cy="2672081"/>
          </a:xfrm>
        </p:spPr>
      </p:pic>
      <p:sp>
        <p:nvSpPr>
          <p:cNvPr id="7" name="Date Placeholder 6">
            <a:extLst>
              <a:ext uri="{FF2B5EF4-FFF2-40B4-BE49-F238E27FC236}">
                <a16:creationId xmlns:a16="http://schemas.microsoft.com/office/drawing/2014/main" id="{3D9AFBC0-99E5-4C3F-8409-A641E297418A}"/>
              </a:ext>
            </a:extLst>
          </p:cNvPr>
          <p:cNvSpPr>
            <a:spLocks noGrp="1"/>
          </p:cNvSpPr>
          <p:nvPr>
            <p:ph type="dt" sz="half" idx="10"/>
          </p:nvPr>
        </p:nvSpPr>
        <p:spPr>
          <a:xfrm>
            <a:off x="838200" y="6356350"/>
            <a:ext cx="2743200" cy="365125"/>
          </a:xfrm>
        </p:spPr>
        <p:txBody>
          <a:bodyPr/>
          <a:lstStyle/>
          <a:p>
            <a:r>
              <a:rPr lang="en-US" dirty="0"/>
              <a:t>11/13/2022</a:t>
            </a:r>
          </a:p>
        </p:txBody>
      </p:sp>
      <p:sp>
        <p:nvSpPr>
          <p:cNvPr id="8" name="Footer Placeholder 7">
            <a:extLst>
              <a:ext uri="{FF2B5EF4-FFF2-40B4-BE49-F238E27FC236}">
                <a16:creationId xmlns:a16="http://schemas.microsoft.com/office/drawing/2014/main" id="{B3F23CBB-E21B-4E15-921E-9BC34BB9B166}"/>
              </a:ext>
            </a:extLst>
          </p:cNvPr>
          <p:cNvSpPr>
            <a:spLocks noGrp="1"/>
          </p:cNvSpPr>
          <p:nvPr>
            <p:ph type="ftr" sz="quarter" idx="11"/>
          </p:nvPr>
        </p:nvSpPr>
        <p:spPr>
          <a:xfrm>
            <a:off x="4038600" y="6356350"/>
            <a:ext cx="4114800" cy="365125"/>
          </a:xfrm>
        </p:spPr>
        <p:txBody>
          <a:bodyPr/>
          <a:lstStyle/>
          <a:p>
            <a:r>
              <a:rPr lang="en-US" dirty="0">
                <a:latin typeface="+mn-lt"/>
              </a:rPr>
              <a:t>INHA university.  </a:t>
            </a:r>
            <a:r>
              <a:rPr lang="en-US" b="0" i="0" dirty="0">
                <a:solidFill>
                  <a:srgbClr val="E8EAED"/>
                </a:solidFill>
                <a:effectLst/>
                <a:latin typeface="+mn-lt"/>
              </a:rPr>
              <a:t>© all rights reserved </a:t>
            </a:r>
            <a:endParaRPr lang="en-US" dirty="0">
              <a:latin typeface="+mn-lt"/>
            </a:endParaRPr>
          </a:p>
        </p:txBody>
      </p:sp>
      <p:sp>
        <p:nvSpPr>
          <p:cNvPr id="9" name="Slide Number Placeholder 8">
            <a:extLst>
              <a:ext uri="{FF2B5EF4-FFF2-40B4-BE49-F238E27FC236}">
                <a16:creationId xmlns:a16="http://schemas.microsoft.com/office/drawing/2014/main" id="{63041A03-33F0-43A6-BDAF-8C84F811307E}"/>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8</a:t>
            </a:fld>
            <a:endParaRPr lang="en-US" dirty="0"/>
          </a:p>
        </p:txBody>
      </p:sp>
      <p:sp>
        <p:nvSpPr>
          <p:cNvPr id="3" name="TextBox 2">
            <a:extLst>
              <a:ext uri="{FF2B5EF4-FFF2-40B4-BE49-F238E27FC236}">
                <a16:creationId xmlns:a16="http://schemas.microsoft.com/office/drawing/2014/main" id="{3650698D-E85B-ED8D-9015-12CDA7F4A1E0}"/>
              </a:ext>
            </a:extLst>
          </p:cNvPr>
          <p:cNvSpPr txBox="1"/>
          <p:nvPr/>
        </p:nvSpPr>
        <p:spPr>
          <a:xfrm>
            <a:off x="2672080" y="926465"/>
            <a:ext cx="9125832" cy="1477328"/>
          </a:xfrm>
          <a:prstGeom prst="rect">
            <a:avLst/>
          </a:prstGeom>
          <a:noFill/>
        </p:spPr>
        <p:txBody>
          <a:bodyPr wrap="none" rtlCol="0">
            <a:spAutoFit/>
          </a:bodyPr>
          <a:lstStyle/>
          <a:p>
            <a:r>
              <a:rPr lang="en-KR" dirty="0">
                <a:solidFill>
                  <a:schemeClr val="bg1"/>
                </a:solidFill>
              </a:rPr>
              <a:t>In our scenario, we are planning to implement face recognition using OpenCV and Python.</a:t>
            </a:r>
          </a:p>
          <a:p>
            <a:endParaRPr lang="en-KR" dirty="0">
              <a:solidFill>
                <a:schemeClr val="bg1"/>
              </a:solidFill>
            </a:endParaRPr>
          </a:p>
          <a:p>
            <a:r>
              <a:rPr lang="en-KR" dirty="0">
                <a:solidFill>
                  <a:schemeClr val="bg1"/>
                </a:solidFill>
              </a:rPr>
              <a:t>Here are the necessary libraries that we will use in our project:</a:t>
            </a:r>
          </a:p>
          <a:p>
            <a:endParaRPr lang="en-KR" dirty="0">
              <a:solidFill>
                <a:schemeClr val="bg1"/>
              </a:solidFill>
            </a:endParaRPr>
          </a:p>
          <a:p>
            <a:endParaRPr lang="en-KR" dirty="0">
              <a:solidFill>
                <a:schemeClr val="bg1"/>
              </a:solidFill>
            </a:endParaRPr>
          </a:p>
        </p:txBody>
      </p:sp>
      <p:sp>
        <p:nvSpPr>
          <p:cNvPr id="4" name="Title 14">
            <a:extLst>
              <a:ext uri="{FF2B5EF4-FFF2-40B4-BE49-F238E27FC236}">
                <a16:creationId xmlns:a16="http://schemas.microsoft.com/office/drawing/2014/main" id="{1FFA08A2-B85F-4713-5826-AE5F519A96E8}"/>
              </a:ext>
            </a:extLst>
          </p:cNvPr>
          <p:cNvSpPr txBox="1">
            <a:spLocks/>
          </p:cNvSpPr>
          <p:nvPr/>
        </p:nvSpPr>
        <p:spPr>
          <a:xfrm>
            <a:off x="2672079" y="2002031"/>
            <a:ext cx="4114799" cy="1585360"/>
          </a:xfrm>
          <a:prstGeom prst="rect">
            <a:avLst/>
          </a:prstGeom>
        </p:spPr>
        <p:txBody>
          <a:bodyPr vert="horz" lIns="91440" tIns="45720" rIns="91440" bIns="45720" rtlCol="0" anchor="ctr">
            <a:noAutofit/>
          </a:bodyPr>
          <a:lstStyle>
            <a:lvl1pPr algn="l" defTabSz="914400" rtl="0" eaLnBrk="1" latinLnBrk="0" hangingPunct="1">
              <a:lnSpc>
                <a:spcPct val="100000"/>
              </a:lnSpc>
              <a:spcBef>
                <a:spcPct val="0"/>
              </a:spcBef>
              <a:buNone/>
              <a:defRPr sz="2800" kern="1200" cap="all" spc="400" baseline="0">
                <a:ln w="19050">
                  <a:solidFill>
                    <a:schemeClr val="accent6"/>
                  </a:solidFill>
                </a:ln>
                <a:noFill/>
                <a:latin typeface="+mj-lt"/>
                <a:ea typeface="+mj-ea"/>
                <a:cs typeface="+mj-cs"/>
              </a:defRPr>
            </a:lvl1pPr>
          </a:lstStyle>
          <a:p>
            <a:r>
              <a:rPr lang="en-US" sz="1800" dirty="0">
                <a:ea typeface="+mn-ea"/>
                <a:cs typeface="+mn-cs"/>
              </a:rPr>
              <a:t>1.Opencv	</a:t>
            </a:r>
          </a:p>
          <a:p>
            <a:r>
              <a:rPr lang="en-US" sz="1800" dirty="0">
                <a:ea typeface="+mn-ea"/>
                <a:cs typeface="+mn-cs"/>
              </a:rPr>
              <a:t>	</a:t>
            </a:r>
          </a:p>
          <a:p>
            <a:r>
              <a:rPr lang="en-US" sz="1800" dirty="0">
                <a:ea typeface="+mn-ea"/>
                <a:cs typeface="+mn-cs"/>
              </a:rPr>
              <a:t>2.Dlib</a:t>
            </a:r>
          </a:p>
          <a:p>
            <a:r>
              <a:rPr lang="en-US" sz="1800" dirty="0">
                <a:ea typeface="+mn-ea"/>
                <a:cs typeface="+mn-cs"/>
              </a:rPr>
              <a:t>	</a:t>
            </a:r>
          </a:p>
          <a:p>
            <a:r>
              <a:rPr lang="en-US" sz="1800" dirty="0">
                <a:ea typeface="+mn-ea"/>
                <a:cs typeface="+mn-cs"/>
              </a:rPr>
              <a:t>3.Face_recognition</a:t>
            </a:r>
          </a:p>
        </p:txBody>
      </p:sp>
    </p:spTree>
    <p:extLst>
      <p:ext uri="{BB962C8B-B14F-4D97-AF65-F5344CB8AC3E}">
        <p14:creationId xmlns:p14="http://schemas.microsoft.com/office/powerpoint/2010/main" val="13235071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1A351523-BE9E-4047-8916-20F1F4A9FB16}"/>
              </a:ext>
            </a:extLst>
          </p:cNvPr>
          <p:cNvSpPr>
            <a:spLocks noGrp="1"/>
          </p:cNvSpPr>
          <p:nvPr>
            <p:ph type="title"/>
          </p:nvPr>
        </p:nvSpPr>
        <p:spPr>
          <a:xfrm>
            <a:off x="2672080" y="322393"/>
            <a:ext cx="8681719" cy="466344"/>
          </a:xfrm>
        </p:spPr>
        <p:txBody>
          <a:bodyPr/>
          <a:lstStyle/>
          <a:p>
            <a:r>
              <a:rPr kumimoji="0" lang="en-US" sz="1800" b="0" i="0" u="none" strike="noStrike" kern="1200" cap="all" spc="400" normalizeH="0" baseline="0" noProof="0" dirty="0">
                <a:ln w="19050">
                  <a:solidFill>
                    <a:schemeClr val="accent6"/>
                  </a:solidFill>
                </a:ln>
                <a:noFill/>
                <a:effectLst/>
                <a:uLnTx/>
                <a:uFillTx/>
                <a:latin typeface="+mj-lt"/>
                <a:ea typeface="+mn-ea"/>
                <a:cs typeface="+mn-cs"/>
              </a:rPr>
              <a:t>The output </a:t>
            </a:r>
            <a:r>
              <a:rPr lang="en-US" sz="1800" dirty="0">
                <a:ea typeface="+mn-ea"/>
                <a:cs typeface="+mn-cs"/>
              </a:rPr>
              <a:t>example of</a:t>
            </a:r>
            <a:r>
              <a:rPr kumimoji="0" lang="en-US" sz="1800" b="0" i="0" u="none" strike="noStrike" kern="1200" cap="all" spc="400" normalizeH="0" baseline="0" noProof="0" dirty="0">
                <a:ln w="19050">
                  <a:solidFill>
                    <a:schemeClr val="accent6"/>
                  </a:solidFill>
                </a:ln>
                <a:noFill/>
                <a:effectLst/>
                <a:uLnTx/>
                <a:uFillTx/>
                <a:latin typeface="+mj-lt"/>
                <a:ea typeface="+mn-ea"/>
                <a:cs typeface="+mn-cs"/>
              </a:rPr>
              <a:t> face recognition using </a:t>
            </a:r>
            <a:r>
              <a:rPr kumimoji="0" lang="en-US" sz="1800" b="0" i="0" u="none" strike="noStrike" kern="1200" cap="all" spc="400" normalizeH="0" baseline="0" noProof="0" dirty="0" err="1">
                <a:ln w="19050">
                  <a:solidFill>
                    <a:schemeClr val="accent6"/>
                  </a:solidFill>
                </a:ln>
                <a:noFill/>
                <a:effectLst/>
                <a:uLnTx/>
                <a:uFillTx/>
                <a:latin typeface="+mj-lt"/>
                <a:ea typeface="+mn-ea"/>
                <a:cs typeface="+mn-cs"/>
              </a:rPr>
              <a:t>Opencv</a:t>
            </a:r>
            <a:endParaRPr lang="en-US" sz="1800" dirty="0"/>
          </a:p>
        </p:txBody>
      </p:sp>
      <p:pic>
        <p:nvPicPr>
          <p:cNvPr id="65" name="Picture Placeholder 64" descr="Robotic hand and human hand almost touching with their pointer fingers">
            <a:extLst>
              <a:ext uri="{FF2B5EF4-FFF2-40B4-BE49-F238E27FC236}">
                <a16:creationId xmlns:a16="http://schemas.microsoft.com/office/drawing/2014/main" id="{B600DB70-7F2F-494E-82AC-37DB9BB59802}"/>
              </a:ext>
            </a:extLst>
          </p:cNvPr>
          <p:cNvPicPr>
            <a:picLocks noGrp="1" noChangeAspect="1"/>
          </p:cNvPicPr>
          <p:nvPr>
            <p:ph type="pic" sz="quarter" idx="28"/>
          </p:nvPr>
        </p:nvPicPr>
        <p:blipFill rotWithShape="1">
          <a:blip r:embed="rId2" cstate="email">
            <a:extLst>
              <a:ext uri="{28A0092B-C50C-407E-A947-70E740481C1C}">
                <a14:useLocalDpi xmlns:a14="http://schemas.microsoft.com/office/drawing/2010/main"/>
              </a:ext>
            </a:extLst>
          </a:blip>
          <a:srcRect/>
          <a:stretch/>
        </p:blipFill>
        <p:spPr>
          <a:xfrm rot="5400000" flipH="1">
            <a:off x="-2092961" y="2092960"/>
            <a:ext cx="6858002" cy="2672081"/>
          </a:xfrm>
        </p:spPr>
      </p:pic>
      <p:sp>
        <p:nvSpPr>
          <p:cNvPr id="7" name="Date Placeholder 6">
            <a:extLst>
              <a:ext uri="{FF2B5EF4-FFF2-40B4-BE49-F238E27FC236}">
                <a16:creationId xmlns:a16="http://schemas.microsoft.com/office/drawing/2014/main" id="{3D9AFBC0-99E5-4C3F-8409-A641E297418A}"/>
              </a:ext>
            </a:extLst>
          </p:cNvPr>
          <p:cNvSpPr>
            <a:spLocks noGrp="1"/>
          </p:cNvSpPr>
          <p:nvPr>
            <p:ph type="dt" sz="half" idx="10"/>
          </p:nvPr>
        </p:nvSpPr>
        <p:spPr>
          <a:xfrm>
            <a:off x="838200" y="6356350"/>
            <a:ext cx="2743200" cy="365125"/>
          </a:xfrm>
        </p:spPr>
        <p:txBody>
          <a:bodyPr/>
          <a:lstStyle/>
          <a:p>
            <a:r>
              <a:rPr lang="en-US" dirty="0"/>
              <a:t>11/13/2022</a:t>
            </a:r>
          </a:p>
        </p:txBody>
      </p:sp>
      <p:sp>
        <p:nvSpPr>
          <p:cNvPr id="8" name="Footer Placeholder 7">
            <a:extLst>
              <a:ext uri="{FF2B5EF4-FFF2-40B4-BE49-F238E27FC236}">
                <a16:creationId xmlns:a16="http://schemas.microsoft.com/office/drawing/2014/main" id="{B3F23CBB-E21B-4E15-921E-9BC34BB9B166}"/>
              </a:ext>
            </a:extLst>
          </p:cNvPr>
          <p:cNvSpPr>
            <a:spLocks noGrp="1"/>
          </p:cNvSpPr>
          <p:nvPr>
            <p:ph type="ftr" sz="quarter" idx="11"/>
          </p:nvPr>
        </p:nvSpPr>
        <p:spPr>
          <a:xfrm>
            <a:off x="4038600" y="6356350"/>
            <a:ext cx="4114800" cy="365125"/>
          </a:xfrm>
        </p:spPr>
        <p:txBody>
          <a:bodyPr/>
          <a:lstStyle/>
          <a:p>
            <a:r>
              <a:rPr lang="en-US" dirty="0">
                <a:latin typeface="+mn-lt"/>
              </a:rPr>
              <a:t>INHA university.  </a:t>
            </a:r>
            <a:r>
              <a:rPr lang="en-US" b="0" i="0" dirty="0">
                <a:solidFill>
                  <a:srgbClr val="E8EAED"/>
                </a:solidFill>
                <a:effectLst/>
                <a:latin typeface="+mn-lt"/>
              </a:rPr>
              <a:t>© all rights reserved </a:t>
            </a:r>
            <a:endParaRPr lang="en-US" dirty="0">
              <a:latin typeface="+mn-lt"/>
            </a:endParaRPr>
          </a:p>
        </p:txBody>
      </p:sp>
      <p:sp>
        <p:nvSpPr>
          <p:cNvPr id="9" name="Slide Number Placeholder 8">
            <a:extLst>
              <a:ext uri="{FF2B5EF4-FFF2-40B4-BE49-F238E27FC236}">
                <a16:creationId xmlns:a16="http://schemas.microsoft.com/office/drawing/2014/main" id="{63041A03-33F0-43A6-BDAF-8C84F811307E}"/>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9</a:t>
            </a:fld>
            <a:endParaRPr lang="en-US" dirty="0"/>
          </a:p>
        </p:txBody>
      </p:sp>
      <p:pic>
        <p:nvPicPr>
          <p:cNvPr id="3" name="Picture 2" descr="A group of people wearing green masks&#10;&#10;Description automatically generated with medium confidence">
            <a:extLst>
              <a:ext uri="{FF2B5EF4-FFF2-40B4-BE49-F238E27FC236}">
                <a16:creationId xmlns:a16="http://schemas.microsoft.com/office/drawing/2014/main" id="{66E6C767-D455-8FCD-901F-AC45AEAE3719}"/>
              </a:ext>
            </a:extLst>
          </p:cNvPr>
          <p:cNvPicPr>
            <a:picLocks noChangeAspect="1"/>
          </p:cNvPicPr>
          <p:nvPr/>
        </p:nvPicPr>
        <p:blipFill>
          <a:blip r:embed="rId3"/>
          <a:stretch>
            <a:fillRect/>
          </a:stretch>
        </p:blipFill>
        <p:spPr>
          <a:xfrm>
            <a:off x="2758385" y="1111131"/>
            <a:ext cx="7772400" cy="4062639"/>
          </a:xfrm>
          <a:prstGeom prst="rect">
            <a:avLst/>
          </a:prstGeom>
        </p:spPr>
      </p:pic>
    </p:spTree>
    <p:extLst>
      <p:ext uri="{BB962C8B-B14F-4D97-AF65-F5344CB8AC3E}">
        <p14:creationId xmlns:p14="http://schemas.microsoft.com/office/powerpoint/2010/main" val="2788307243"/>
      </p:ext>
    </p:extLst>
  </p:cSld>
  <p:clrMapOvr>
    <a:masterClrMapping/>
  </p:clrMapOvr>
</p:sld>
</file>

<file path=ppt/theme/theme1.xml><?xml version="1.0" encoding="utf-8"?>
<a:theme xmlns:a="http://schemas.openxmlformats.org/drawingml/2006/main" name="Office Theme">
  <a:themeElements>
    <a:clrScheme name="Custom 24">
      <a:dk1>
        <a:sysClr val="windowText" lastClr="000000"/>
      </a:dk1>
      <a:lt1>
        <a:sysClr val="window" lastClr="FFFFFF"/>
      </a:lt1>
      <a:dk2>
        <a:srgbClr val="44546A"/>
      </a:dk2>
      <a:lt2>
        <a:srgbClr val="E7E6E6"/>
      </a:lt2>
      <a:accent1>
        <a:srgbClr val="7A1380"/>
      </a:accent1>
      <a:accent2>
        <a:srgbClr val="0C1A69"/>
      </a:accent2>
      <a:accent3>
        <a:srgbClr val="F4292E"/>
      </a:accent3>
      <a:accent4>
        <a:srgbClr val="FD49C1"/>
      </a:accent4>
      <a:accent5>
        <a:srgbClr val="15C7C7"/>
      </a:accent5>
      <a:accent6>
        <a:srgbClr val="02DCFA"/>
      </a:accent6>
      <a:hlink>
        <a:srgbClr val="0563C1"/>
      </a:hlink>
      <a:folHlink>
        <a:srgbClr val="954F72"/>
      </a:folHlink>
    </a:clrScheme>
    <a:fontScheme name="Custom 31">
      <a:majorFont>
        <a:latin typeface="Posterama Bold"/>
        <a:ea typeface=""/>
        <a:cs typeface=""/>
      </a:majorFont>
      <a:minorFont>
        <a:latin typeface="Bierstad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ch Pitch Deck_TM33781529_Win32_JC_v3" id="{862F7C05-3205-4562-AA5F-868BCB6856F9}" vid="{97BBE2DD-0E32-4C1B-8BB2-0414672F316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2" ma:contentTypeDescription="Create a new document." ma:contentTypeScope="" ma:versionID="5a5774fd28510f591f3d0476b60c7965">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656ce980f6f53fc96333c5ee30c32b6"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40BF0F94-36C0-430F-8DDE-AF914AC0C00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E89A24D-CD69-45A4-AC93-53B8115AA413}">
  <ds:schemaRefs>
    <ds:schemaRef ds:uri="http://schemas.microsoft.com/sharepoint/v3/contenttype/forms"/>
  </ds:schemaRefs>
</ds:datastoreItem>
</file>

<file path=customXml/itemProps3.xml><?xml version="1.0" encoding="utf-8"?>
<ds:datastoreItem xmlns:ds="http://schemas.openxmlformats.org/officeDocument/2006/customXml" ds:itemID="{81D2FAC4-C1D8-4FBC-AFD8-786609711A54}">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Tech pitch deck</Template>
  <TotalTime>203</TotalTime>
  <Words>944</Words>
  <Application>Microsoft Office PowerPoint</Application>
  <PresentationFormat>Widescreen</PresentationFormat>
  <Paragraphs>118</Paragraphs>
  <Slides>16</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16</vt:i4>
      </vt:variant>
    </vt:vector>
  </HeadingPairs>
  <TitlesOfParts>
    <vt:vector size="26" baseType="lpstr">
      <vt:lpstr>Monaco</vt:lpstr>
      <vt:lpstr>OpenSansRegular</vt:lpstr>
      <vt:lpstr>Posterama Bold</vt:lpstr>
      <vt:lpstr>Arial</vt:lpstr>
      <vt:lpstr>Bierstadt</vt:lpstr>
      <vt:lpstr>Calibri</vt:lpstr>
      <vt:lpstr>Copperplate Gothic Light</vt:lpstr>
      <vt:lpstr>Courier New</vt:lpstr>
      <vt:lpstr>Posterama</vt:lpstr>
      <vt:lpstr>Office Theme</vt:lpstr>
      <vt:lpstr>Face recognition in hospitals</vt:lpstr>
      <vt:lpstr>About us</vt:lpstr>
      <vt:lpstr>problem</vt:lpstr>
      <vt:lpstr>Solution</vt:lpstr>
      <vt:lpstr>Previous researches</vt:lpstr>
      <vt:lpstr>Project Overview</vt:lpstr>
      <vt:lpstr>Face data collection(datasets)</vt:lpstr>
      <vt:lpstr>Implementation</vt:lpstr>
      <vt:lpstr>The output example of face recognition using Opencv</vt:lpstr>
      <vt:lpstr>Extract facial features</vt:lpstr>
      <vt:lpstr>PowerPoint Presentation</vt:lpstr>
      <vt:lpstr>PowerPoint Presentation</vt:lpstr>
      <vt:lpstr>PowerPoint Presentation</vt:lpstr>
      <vt:lpstr>How does face recognition work?</vt:lpstr>
      <vt:lpstr>Summary</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 IN HEALTHCARE</dc:title>
  <dc:creator>Asadbek Khalilov</dc:creator>
  <cp:lastModifiedBy>Asadbek Khalilov</cp:lastModifiedBy>
  <cp:revision>11</cp:revision>
  <dcterms:created xsi:type="dcterms:W3CDTF">2022-11-13T10:22:47Z</dcterms:created>
  <dcterms:modified xsi:type="dcterms:W3CDTF">2022-12-04T13:57:09Z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